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</p:sldMasterIdLst>
  <p:notesMasterIdLst>
    <p:notesMasterId r:id="rId20"/>
  </p:notesMasterIdLst>
  <p:sldIdLst>
    <p:sldId id="271" r:id="rId4"/>
    <p:sldId id="256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462705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2634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1113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35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1928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9474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35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8130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3092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51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8687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79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3263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71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four 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5587" cy="68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12699" dir="2700000">
              <a:srgbClr val="808080"/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the-bill-of-rights/aed6219a-5cc4-45d3-9f18-2f93b796fbcf" TargetMode="External"/><Relationship Id="rId2" Type="http://schemas.openxmlformats.org/officeDocument/2006/relationships/hyperlink" Target="https://create.kahoot.it/details/10-bill-of-rights/2330e619-6e48-4ea0-9d86-014d155a5da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10</a:t>
            </a:r>
            <a:r>
              <a:rPr lang="en-US" baseline="30000" dirty="0" smtClean="0"/>
              <a:t>th</a:t>
            </a:r>
            <a:r>
              <a:rPr lang="en-US" dirty="0" smtClean="0"/>
              <a:t> hour 9/14/18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Bill of rights!</a:t>
            </a:r>
          </a:p>
          <a:p>
            <a:r>
              <a:rPr lang="en-US" sz="2400" dirty="0" smtClean="0"/>
              <a:t>Kahoot 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create.kahoot.it/details/10-bill-of-rights/2330e619-6e48-4ea0-9d86-014d155a5dac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create.kahoot.it/details/the-bill-of-rights/aed6219a-5cc4-45d3-9f18-2f93b796fbcf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Notes 1-5</a:t>
            </a:r>
          </a:p>
          <a:p>
            <a:r>
              <a:rPr lang="en-US" sz="2400" dirty="0" smtClean="0"/>
              <a:t>Scenario activity</a:t>
            </a:r>
          </a:p>
          <a:p>
            <a:r>
              <a:rPr lang="en-US" sz="2400" dirty="0" smtClean="0"/>
              <a:t>Notes 6-10</a:t>
            </a:r>
          </a:p>
          <a:p>
            <a:r>
              <a:rPr lang="en-US" sz="2400" dirty="0" smtClean="0"/>
              <a:t>Exit slip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5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0"/>
            <a:ext cx="6037140" cy="683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 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people from being held for committing a crime unless they are properly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indicted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(accused)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not be tried twice for the same crime (double jeopardy)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don’t have to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testify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against yourself in court. (Self-incrimination)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609600" y="1809750"/>
            <a:ext cx="4038600" cy="4514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000" b="0" i="0" u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 </a:t>
            </a: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a speedy trial (you can’t be kept in jail for over a year without a trial)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 </a:t>
            </a:r>
            <a:r>
              <a:rPr lang="en-US" sz="20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impartial</a:t>
            </a: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jury (doesn’t already think you are guilty)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the accused can confront witnesses against them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accused must be allowed to have a </a:t>
            </a:r>
            <a:r>
              <a:rPr lang="en-US" sz="20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lawyer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Shape 1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133600"/>
            <a:ext cx="3810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7th Amendment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7th Amendment guarantees the right to a 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speedy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civil trial.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civil trial differs from a criminal trial. A civil trial is when someone sues someone else. A criminal trial is when the state tries to convict someone of a crime.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 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that punishments will be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fair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not cruel, and that extraordinarily large fines will not be set.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33600"/>
            <a:ext cx="3810000" cy="315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9th Amendment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rights not stated in the Constitution and not forbidden by the Constitution belong to the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states can do what they want if the Constitution does not forbid it.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 </a:t>
            </a: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states that any </a:t>
            </a:r>
            <a:r>
              <a:rPr lang="en-US" sz="32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</a:t>
            </a: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not granted to the federal government belongs to the states or to the people.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Bill of Rights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10 Amendments to the Constitution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294967295"/>
          </p:nvPr>
        </p:nvSpPr>
        <p:spPr>
          <a:xfrm>
            <a:off x="685800" y="2423962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notes on the slides as they appear.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0912" y="1981200"/>
            <a:ext cx="358457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get to enjoy many freedoms!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things we are free to do that some people in other countries are not?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Freedom to say what you want about the government </a:t>
            </a:r>
          </a:p>
          <a:p>
            <a:pPr lvl="1"/>
            <a:r>
              <a:rPr lang="en-US" dirty="0" smtClean="0"/>
              <a:t>Freedom to have a fair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1st Amendment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71500" y="1809750"/>
            <a:ext cx="7772400" cy="4514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1st Amendment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freedom of religion,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press, assembly, and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petition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we all have the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practice any religion we want to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assemble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(meet)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address the government (petition)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publish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newspapers, TV, radio, Internet (press)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267200"/>
            <a:ext cx="1368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3300" y="2000250"/>
            <a:ext cx="1981200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2057400"/>
            <a:ext cx="1405916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1981200"/>
            <a:ext cx="1970032" cy="197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3434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Amendment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571500" y="1809750"/>
            <a:ext cx="3810000" cy="4743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Amendment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right to bear arms, which means the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own a gun.  </a:t>
            </a:r>
          </a:p>
        </p:txBody>
      </p:sp>
      <p:pic>
        <p:nvPicPr>
          <p:cNvPr id="83" name="Shape 8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676400"/>
            <a:ext cx="2957512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3rd Amendment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3rd Amendment says “No 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soldier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shall, in time of peace be quartered in any house, without the 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consent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owner, nor in time of war, but in a manner to be prescribed by law.”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we cannot be forced to house or quarter soldiers.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" y="285235"/>
            <a:ext cx="1807530" cy="17917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1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 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the people from unreasonable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searches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seizures.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police must have a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warrant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enter our homes. It also  means the government cannot take our property, papers, or us, without a valid warrant based on 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probable </a:t>
            </a:r>
            <a:r>
              <a:rPr lang="en-US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 (good reason).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762000"/>
            <a:ext cx="4229100" cy="52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066800"/>
            <a:ext cx="4643552" cy="311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cutive">
  <a:themeElements>
    <a:clrScheme name="Executive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686A69"/>
      </a:accent3>
      <a:accent4>
        <a:srgbClr val="212164"/>
      </a:accent4>
      <a:accent5>
        <a:srgbClr val="BEAA83"/>
      </a:accent5>
      <a:accent6>
        <a:srgbClr val="686A69"/>
      </a:accent6>
      <a:hlink>
        <a:srgbClr val="6E3D19"/>
      </a:hlink>
      <a:folHlink>
        <a:srgbClr val="CBC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default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D9"/>
      </a:accent3>
      <a:accent4>
        <a:srgbClr val="FFFFF7"/>
      </a:accent4>
      <a:accent5>
        <a:srgbClr val="33CCCC"/>
      </a:accent5>
      <a:accent6>
        <a:srgbClr val="FFFFD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514</Words>
  <Application>Microsoft Office PowerPoint</Application>
  <PresentationFormat>On-screen Show (4:3)</PresentationFormat>
  <Paragraphs>54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Comic Sans MS</vt:lpstr>
      <vt:lpstr>Times</vt:lpstr>
      <vt:lpstr>Times New Roman</vt:lpstr>
      <vt:lpstr>Executive</vt:lpstr>
      <vt:lpstr>Blank Presentation</vt:lpstr>
      <vt:lpstr>Blank Presentation</vt:lpstr>
      <vt:lpstr>History 10th hour 9/14/18</vt:lpstr>
      <vt:lpstr>The Bill of Rights The First 10 Amendments to the Constitution</vt:lpstr>
      <vt:lpstr>We get to enjoy many freedoms!</vt:lpstr>
      <vt:lpstr>1st Amendment</vt:lpstr>
      <vt:lpstr>PowerPoint Presentation</vt:lpstr>
      <vt:lpstr>2nd Amendment</vt:lpstr>
      <vt:lpstr>3rd Amendment</vt:lpstr>
      <vt:lpstr>4th Amendment</vt:lpstr>
      <vt:lpstr>PowerPoint Presentation</vt:lpstr>
      <vt:lpstr>PowerPoint Presentation</vt:lpstr>
      <vt:lpstr>5th Amendment</vt:lpstr>
      <vt:lpstr>6th Amendment</vt:lpstr>
      <vt:lpstr>7th Amendment</vt:lpstr>
      <vt:lpstr>8th Amendment</vt:lpstr>
      <vt:lpstr>9th Amendment</vt:lpstr>
      <vt:lpstr>10th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 The First 10 Amendments to the Constitution</dc:title>
  <dc:creator>keely johnson</dc:creator>
  <cp:lastModifiedBy>Pichla, Nancy</cp:lastModifiedBy>
  <cp:revision>8</cp:revision>
  <dcterms:modified xsi:type="dcterms:W3CDTF">2018-09-19T18:33:39Z</dcterms:modified>
</cp:coreProperties>
</file>