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4" r:id="rId3"/>
    <p:sldMasterId id="2147483655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, text on left, text on righ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idx="10" type="dt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r="2700000" dist="12699">
              <a:srgbClr val="808080"/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r="2700000" dist="12699">
              <a:srgbClr val="808080"/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r="2700000" dist="12699">
              <a:srgbClr val="808080"/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r="2700000" dist="12699">
              <a:srgbClr val="808080"/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r="2700000" dist="12699">
              <a:srgbClr val="808080"/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r="2700000" dist="12699">
              <a:srgbClr val="808080"/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fourObj">
  <p:cSld name="Title and four 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idx="10" type="dt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r="2700000" dist="12699">
              <a:srgbClr val="808080"/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r="2700000" dist="12699">
              <a:srgbClr val="808080"/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r="2700000" dist="12699">
              <a:srgbClr val="808080"/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, text on left, text on righ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, text on left, text on righ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5587" cy="683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r="2700000" dist="12699">
              <a:srgbClr val="808080"/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r="2700000" dist="12699">
              <a:srgbClr val="808080"/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r="2700000" dist="12699">
              <a:srgbClr val="808080"/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4294967295"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Bill of Rights</a:t>
            </a:r>
            <a:b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10 Amendments to the Constitution</a:t>
            </a:r>
          </a:p>
        </p:txBody>
      </p:sp>
      <p:sp>
        <p:nvSpPr>
          <p:cNvPr id="59" name="Shape 59"/>
          <p:cNvSpPr txBox="1"/>
          <p:nvPr>
            <p:ph idx="4294967295" type="body"/>
          </p:nvPr>
        </p:nvSpPr>
        <p:spPr>
          <a:xfrm>
            <a:off x="685800" y="1981200"/>
            <a:ext cx="3810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notes on the slides as they appear.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Draw pictures to represent at least five of the amendments.</a:t>
            </a:r>
          </a:p>
        </p:txBody>
      </p:sp>
      <p:pic>
        <p:nvPicPr>
          <p:cNvPr id="60" name="Shape 60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0912" y="1981200"/>
            <a:ext cx="3584575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4294967295"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b="1" i="0" lang="en-US" sz="44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6th Amendment</a:t>
            </a:r>
          </a:p>
        </p:txBody>
      </p:sp>
      <p:sp>
        <p:nvSpPr>
          <p:cNvPr id="118" name="Shape 118"/>
          <p:cNvSpPr txBox="1"/>
          <p:nvPr>
            <p:ph idx="4294967295" type="body"/>
          </p:nvPr>
        </p:nvSpPr>
        <p:spPr>
          <a:xfrm>
            <a:off x="609600" y="1809750"/>
            <a:ext cx="4038600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b="0" i="0" lang="en-US" sz="200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6th Amendment </a:t>
            </a:r>
            <a:r>
              <a:rPr b="0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guarantees a speedy trial (you can’t be kept in jail for over a year without a trial)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 impartial jury (doesn’t already think you are guilty)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 the accused can confront witnesses against them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accused must be allowed to have a lawyer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9" name="Shape 11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2133600"/>
            <a:ext cx="3810000" cy="36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7th Amendment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7th Amendment guarantees the right to a speedy civil trial.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civil trial differs from a criminal trial. A civil trial is when someone sues someone else. A criminal trial is when the state tries to convict someone of a crime.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4294967295"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b="1" i="0" lang="en-US" sz="44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8th Amendment</a:t>
            </a:r>
          </a:p>
        </p:txBody>
      </p:sp>
      <p:sp>
        <p:nvSpPr>
          <p:cNvPr id="131" name="Shape 131"/>
          <p:cNvSpPr txBox="1"/>
          <p:nvPr>
            <p:ph idx="4294967295" type="body"/>
          </p:nvPr>
        </p:nvSpPr>
        <p:spPr>
          <a:xfrm>
            <a:off x="685800" y="1981200"/>
            <a:ext cx="3810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b="0" i="0" lang="en-US" sz="280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8th Amendment </a:t>
            </a: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guarantees that punishments will be fair and not cruel, and that extraordinarily large fines will not be set.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2" name="Shape 13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133600"/>
            <a:ext cx="3810000" cy="3151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b="1" i="0" lang="en-US" sz="44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9th Amendment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rights not stated in the Constitution and not forbidden by the Constitution belong to the people.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means that the states can do what they want if the Constitution does not forbid it.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b="1" i="0" lang="en-US" sz="44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10th Amendment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b="0" i="0" lang="en-US" sz="320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10th Amendment 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states that any power not granted to the federal government belongs to the states or to the people.  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1st Amendment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571500" y="1809750"/>
            <a:ext cx="7772400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b="0" i="0" lang="en-US" sz="2400" u="none" cap="none" strike="noStrike">
                <a:solidFill>
                  <a:srgbClr val="000080"/>
                </a:solidFill>
                <a:latin typeface="Comic Sans MS"/>
                <a:ea typeface="Comic Sans MS"/>
                <a:cs typeface="Comic Sans MS"/>
                <a:sym typeface="Comic Sans MS"/>
              </a:rPr>
              <a:t>1st Amendment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guarantees freedom of religion, speech, the press, assembly, and petition.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means that we all have the right to: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practice any religion we want to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speak freely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assemble (meet)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address the government (petition)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publish newspapers, TV, radio, Internet (press)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4294967295"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Shape 7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4267200"/>
            <a:ext cx="136842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3300" y="2000250"/>
            <a:ext cx="1981200" cy="194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8400" y="2057400"/>
            <a:ext cx="1405916" cy="143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8200" y="1981200"/>
            <a:ext cx="1970032" cy="197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>
            <p:ph idx="4294967295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43400" y="4343400"/>
            <a:ext cx="26416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4294967295"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2nd Amendment</a:t>
            </a:r>
          </a:p>
        </p:txBody>
      </p:sp>
      <p:sp>
        <p:nvSpPr>
          <p:cNvPr id="82" name="Shape 82"/>
          <p:cNvSpPr txBox="1"/>
          <p:nvPr>
            <p:ph idx="4294967295" type="body"/>
          </p:nvPr>
        </p:nvSpPr>
        <p:spPr>
          <a:xfrm>
            <a:off x="571500" y="1809750"/>
            <a:ext cx="3810000" cy="474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b="0" i="0" lang="en-US" sz="280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2nd Amendment </a:t>
            </a: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protects the right to bear arms, which means the right to own a gun.  </a:t>
            </a:r>
          </a:p>
        </p:txBody>
      </p:sp>
      <p:pic>
        <p:nvPicPr>
          <p:cNvPr id="83" name="Shape 83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676400"/>
            <a:ext cx="2957512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3rd Amendment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3rd Amendment says “No soldier shall, in time of peace be quartered in any house, without the consent of the owner, nor in time of war, but in a manner to be prescribed by law.”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means that we cannot be forced to house or quarter soldiers.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b="1" i="0" lang="en-US" sz="44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4th Amendment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b="0" i="0" lang="en-US" sz="280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4th Amendment </a:t>
            </a: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protects the people from unreasonable searches and seizures.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means that the police must have a warrant to enter our homes. It also  means the government cannot take our property, papers, or us, without a valid warrant based on probable cause (good reason).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" y="762000"/>
            <a:ext cx="4229100" cy="52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1066800"/>
            <a:ext cx="4643552" cy="311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gradFill>
          <a:gsLst>
            <a:gs pos="0">
              <a:srgbClr val="0000FF"/>
            </a:gs>
            <a:gs pos="100000">
              <a:schemeClr val="l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0"/>
            <a:ext cx="6037140" cy="6833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b="1" i="0" lang="en-US" sz="44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5th Amendment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19812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b="0" i="0" lang="en-US" sz="280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5th Amendment </a:t>
            </a: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protects people from being held for committing a crime unless they are properly indicted, (accused)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may not be tried twice for the same crime (double jeopardy)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don’t have to testify against yourself in court. (Self-incrimination)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2C1102"/>
      </a:dk1>
      <a:lt1>
        <a:srgbClr val="686A69"/>
      </a:lt1>
      <a:dk2>
        <a:srgbClr val="FFFFFF"/>
      </a:dk2>
      <a:lt2>
        <a:srgbClr val="808080"/>
      </a:lt2>
      <a:accent1>
        <a:srgbClr val="212164"/>
      </a:accent1>
      <a:accent2>
        <a:srgbClr val="BEAA83"/>
      </a:accent2>
      <a:accent3>
        <a:srgbClr val="686A69"/>
      </a:accent3>
      <a:accent4>
        <a:srgbClr val="212164"/>
      </a:accent4>
      <a:accent5>
        <a:srgbClr val="BEAA83"/>
      </a:accent5>
      <a:accent6>
        <a:srgbClr val="686A69"/>
      </a:accent6>
      <a:hlink>
        <a:srgbClr val="6E3D19"/>
      </a:hlink>
      <a:folHlink>
        <a:srgbClr val="CBC3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lank Presentation">
  <a:themeElements>
    <a:clrScheme name="default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D9"/>
      </a:accent3>
      <a:accent4>
        <a:srgbClr val="FFFFF7"/>
      </a:accent4>
      <a:accent5>
        <a:srgbClr val="33CCCC"/>
      </a:accent5>
      <a:accent6>
        <a:srgbClr val="FFFFD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