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 Creative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Your name here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75300" y="4891901"/>
            <a:ext cx="2882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* DELETE THIS BOX * </a:t>
            </a:r>
          </a:p>
          <a:p>
            <a:pPr algn="ctr"/>
            <a:r>
              <a:rPr lang="en-US" dirty="0" smtClean="0"/>
              <a:t>ADD 2 PICTURES RELATING TO YOUR CAREER SOMEWHERE IN THE POWER POINT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" y="4891901"/>
            <a:ext cx="288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* DELETE THIS BOX *</a:t>
            </a:r>
          </a:p>
          <a:p>
            <a:pPr algn="ctr"/>
            <a:r>
              <a:rPr lang="en-US" dirty="0" smtClean="0"/>
              <a:t>YOU CAN CHANGE THE THEME OF THE POWER POINT IF YOU WANT</a:t>
            </a:r>
          </a:p>
        </p:txBody>
      </p:sp>
    </p:spTree>
    <p:extLst>
      <p:ext uri="{BB962C8B-B14F-4D97-AF65-F5344CB8AC3E}">
        <p14:creationId xmlns:p14="http://schemas.microsoft.com/office/powerpoint/2010/main" val="25054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the real world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Career: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Education Level: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Monthly Salary: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Net Income: </a:t>
            </a:r>
          </a:p>
        </p:txBody>
      </p:sp>
    </p:spTree>
    <p:extLst>
      <p:ext uri="{BB962C8B-B14F-4D97-AF65-F5344CB8AC3E}">
        <p14:creationId xmlns:p14="http://schemas.microsoft.com/office/powerpoint/2010/main" val="97843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Where do you plan to live?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did you choose that option?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your living expenses subtotal?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29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you plan to get around?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did you choose that option?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your transportation expenses subtotal?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Leisure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leisure items did you decide to purchase?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did you choose those leisure items?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your leisure items subtotal?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3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81921"/>
            <a:ext cx="8042276" cy="133695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Answer Questions</a:t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Directions: Answer these questions with complete sentences, if you do not have enough room add more slides.</a:t>
            </a:r>
            <a:endParaRPr lang="en-US" dirty="0"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10000"/>
              </a:lnSpc>
              <a:buNone/>
            </a:pPr>
            <a:r>
              <a:rPr lang="en-US" dirty="0" smtClean="0"/>
              <a:t>1. How much money do you have leftover?</a:t>
            </a:r>
          </a:p>
          <a:p>
            <a:pPr marL="0" indent="0">
              <a:lnSpc>
                <a:spcPct val="210000"/>
              </a:lnSpc>
              <a:buNone/>
            </a:pPr>
            <a:r>
              <a:rPr lang="en-US" dirty="0" smtClean="0"/>
              <a:t>2. Are you surprised with how far your money went, why?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3. What is one important aspect that you learned from this project?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4</a:t>
            </a:r>
            <a:r>
              <a:rPr lang="en-US" dirty="0" smtClean="0"/>
              <a:t>. If you could have one wish for your future what would that be?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5. Scale of 1-10 how much did you enjoy working on this project? </a:t>
            </a:r>
          </a:p>
        </p:txBody>
      </p:sp>
    </p:spTree>
    <p:extLst>
      <p:ext uri="{BB962C8B-B14F-4D97-AF65-F5344CB8AC3E}">
        <p14:creationId xmlns:p14="http://schemas.microsoft.com/office/powerpoint/2010/main" val="1463614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</TotalTime>
  <Words>198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Bangla MN</vt:lpstr>
      <vt:lpstr>News Gothic MT</vt:lpstr>
      <vt:lpstr>Wingdings 2</vt:lpstr>
      <vt:lpstr>Breeze</vt:lpstr>
      <vt:lpstr> Add Creative Title Here</vt:lpstr>
      <vt:lpstr>Welcome to the real world…</vt:lpstr>
      <vt:lpstr>Living Choice</vt:lpstr>
      <vt:lpstr>Transportation Choice</vt:lpstr>
      <vt:lpstr>Leisure Choices</vt:lpstr>
      <vt:lpstr> Answer Questions Directions: Answer these questions with complete sentences, if you do not have enough room add more slides.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Creative Title Here</dc:title>
  <dc:creator>Joelle Clark</dc:creator>
  <cp:lastModifiedBy>Pichla, Nancy</cp:lastModifiedBy>
  <cp:revision>4</cp:revision>
  <dcterms:created xsi:type="dcterms:W3CDTF">2018-02-13T20:24:55Z</dcterms:created>
  <dcterms:modified xsi:type="dcterms:W3CDTF">2018-02-14T13:13:05Z</dcterms:modified>
</cp:coreProperties>
</file>