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1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893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7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9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05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30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9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5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8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0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9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D415-46CA-4B00-9B27-991914C74E92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CC35-6684-45CC-9D36-2897A6DF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77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58&amp;v=xxSvi6JCCf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DAC9-AF85-407A-BA31-2511A2AE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History 11/26/18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3D1D-EEFB-4EBF-B37D-95B29332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Bell Ringer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chemeClr val="accent1"/>
                </a:solidFill>
              </a:rPr>
              <a:t>What is one thing we learned about the Vice President?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chemeClr val="accent1"/>
                </a:solidFill>
              </a:rPr>
              <a:t>*Look at your notes*</a:t>
            </a:r>
          </a:p>
          <a:p>
            <a:r>
              <a:rPr lang="en-US" sz="2800" dirty="0"/>
              <a:t>Final part of the Executive Branch-The cabinet</a:t>
            </a:r>
          </a:p>
          <a:p>
            <a:r>
              <a:rPr lang="en-US" sz="2800" dirty="0"/>
              <a:t>Guided notes</a:t>
            </a:r>
          </a:p>
          <a:p>
            <a:r>
              <a:rPr lang="en-US" sz="2800" dirty="0"/>
              <a:t>Video on the Cabinet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3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1452-191F-46E7-BA81-105BF724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Cabinet?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FB1B9-66CD-4E37-85AE-D7CE7EB9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Important powerful part of the </a:t>
            </a:r>
            <a:r>
              <a:rPr lang="en-US" sz="2800" u="sng" dirty="0">
                <a:solidFill>
                  <a:schemeClr val="accent1"/>
                </a:solidFill>
              </a:rPr>
              <a:t>Executive Branch</a:t>
            </a:r>
          </a:p>
          <a:p>
            <a:r>
              <a:rPr lang="en-US" sz="2800" dirty="0"/>
              <a:t>It is made up of the heads of </a:t>
            </a:r>
            <a:r>
              <a:rPr lang="en-US" sz="2800" u="sng" dirty="0">
                <a:solidFill>
                  <a:schemeClr val="accent1"/>
                </a:solidFill>
              </a:rPr>
              <a:t>15</a:t>
            </a:r>
            <a:r>
              <a:rPr lang="en-US" sz="2800" dirty="0"/>
              <a:t> different departments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1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18F6-AA35-4719-A81D-4A4FA007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History of the Cabinet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49E9-E25E-470C-BE18-71F8E768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presidential Cabinet dates back to the </a:t>
            </a:r>
            <a:r>
              <a:rPr lang="en-US" sz="2400" u="sng" dirty="0">
                <a:solidFill>
                  <a:schemeClr val="accent1"/>
                </a:solidFill>
              </a:rPr>
              <a:t>first</a:t>
            </a:r>
            <a:r>
              <a:rPr lang="en-US" sz="2400" dirty="0"/>
              <a:t> American President, George Washington.</a:t>
            </a:r>
          </a:p>
          <a:p>
            <a:r>
              <a:rPr lang="en-US" sz="2400" dirty="0"/>
              <a:t>He had a cabinet of </a:t>
            </a:r>
            <a:r>
              <a:rPr lang="en-US" sz="2400" b="1" u="sng" dirty="0">
                <a:solidFill>
                  <a:schemeClr val="accent1"/>
                </a:solidFill>
              </a:rPr>
              <a:t>4</a:t>
            </a:r>
            <a:r>
              <a:rPr lang="en-US" sz="2400" dirty="0"/>
              <a:t> people: Secretary of State, Secretary of the Treasury, Secretary of War, and Attorney General</a:t>
            </a:r>
          </a:p>
          <a:p>
            <a:r>
              <a:rPr lang="en-US" sz="2400" dirty="0"/>
              <a:t>These four Cabinet positions are still the most important to the President to this day</a:t>
            </a:r>
          </a:p>
        </p:txBody>
      </p:sp>
    </p:spTree>
    <p:extLst>
      <p:ext uri="{BB962C8B-B14F-4D97-AF65-F5344CB8AC3E}">
        <p14:creationId xmlns:p14="http://schemas.microsoft.com/office/powerpoint/2010/main" val="183102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67E3-7F83-4A96-9C95-A032D76A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Cabinet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1769-215F-4EFB-8A80-0CCBFE1CC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Cabinet members are chosen by the </a:t>
            </a:r>
            <a:r>
              <a:rPr lang="en-US" sz="2800" u="sng" dirty="0">
                <a:solidFill>
                  <a:schemeClr val="accent1"/>
                </a:solidFill>
              </a:rPr>
              <a:t>President</a:t>
            </a:r>
            <a:r>
              <a:rPr lang="en-US" sz="2800" dirty="0"/>
              <a:t> and then confirmed by the </a:t>
            </a:r>
            <a:r>
              <a:rPr lang="en-US" sz="2800" u="sng" dirty="0">
                <a:solidFill>
                  <a:schemeClr val="accent1"/>
                </a:solidFill>
              </a:rPr>
              <a:t>Senate.</a:t>
            </a:r>
          </a:p>
          <a:p>
            <a:r>
              <a:rPr lang="en-US" sz="2800" dirty="0"/>
              <a:t>The President can </a:t>
            </a:r>
            <a:r>
              <a:rPr lang="en-US" sz="2800" u="sng" dirty="0">
                <a:solidFill>
                  <a:schemeClr val="accent1"/>
                </a:solidFill>
              </a:rPr>
              <a:t>remove</a:t>
            </a:r>
            <a:r>
              <a:rPr lang="en-US" sz="2800" dirty="0"/>
              <a:t> Cabinet members at any time.</a:t>
            </a:r>
          </a:p>
          <a:p>
            <a:r>
              <a:rPr lang="en-US" sz="2800" dirty="0"/>
              <a:t>Cabinet members can’t be holding any other position in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6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9CEC-E50C-44A9-BBA3-3C8293C0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Cabinets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2F162-2DAC-46EA-A60E-2B40CD9EC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chemeClr val="accent1"/>
                </a:solidFill>
              </a:rPr>
              <a:t>Advise</a:t>
            </a:r>
            <a:r>
              <a:rPr lang="en-US" sz="2800" dirty="0"/>
              <a:t> the President on any subject relating to the duties of each members position.</a:t>
            </a:r>
          </a:p>
          <a:p>
            <a:r>
              <a:rPr lang="en-US" sz="2800" dirty="0"/>
              <a:t>Do not </a:t>
            </a:r>
            <a:r>
              <a:rPr lang="en-US" sz="2800" u="sng" dirty="0">
                <a:solidFill>
                  <a:schemeClr val="accent1"/>
                </a:solidFill>
              </a:rPr>
              <a:t>make</a:t>
            </a:r>
            <a:r>
              <a:rPr lang="en-US" sz="2800" dirty="0"/>
              <a:t> laws, but shape how the laws are implemented</a:t>
            </a:r>
          </a:p>
        </p:txBody>
      </p:sp>
    </p:spTree>
    <p:extLst>
      <p:ext uri="{BB962C8B-B14F-4D97-AF65-F5344CB8AC3E}">
        <p14:creationId xmlns:p14="http://schemas.microsoft.com/office/powerpoint/2010/main" val="5992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F78F-ACD9-4373-BF86-6349DD70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432"/>
            <a:ext cx="10515600" cy="1325563"/>
          </a:xfrm>
        </p:spPr>
        <p:txBody>
          <a:bodyPr/>
          <a:lstStyle/>
          <a:p>
            <a:r>
              <a:rPr lang="en-US" dirty="0"/>
              <a:t>The 15 departments/Cabinet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072A-C82A-46DC-A6A8-59C4B6021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513760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7F5BF7-C052-4122-B251-E67572D32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4512"/>
              </p:ext>
            </p:extLst>
          </p:nvPr>
        </p:nvGraphicFramePr>
        <p:xfrm>
          <a:off x="293914" y="1109547"/>
          <a:ext cx="11658600" cy="5137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3072">
                  <a:extLst>
                    <a:ext uri="{9D8B030D-6E8A-4147-A177-3AD203B41FA5}">
                      <a16:colId xmlns:a16="http://schemas.microsoft.com/office/drawing/2014/main" val="4097327000"/>
                    </a:ext>
                  </a:extLst>
                </a:gridCol>
                <a:gridCol w="5045528">
                  <a:extLst>
                    <a:ext uri="{9D8B030D-6E8A-4147-A177-3AD203B41FA5}">
                      <a16:colId xmlns:a16="http://schemas.microsoft.com/office/drawing/2014/main" val="3876155832"/>
                    </a:ext>
                  </a:extLst>
                </a:gridCol>
              </a:tblGrid>
              <a:tr h="5137604">
                <a:tc>
                  <a:txBody>
                    <a:bodyPr/>
                    <a:lstStyle/>
                    <a:p>
                      <a:r>
                        <a:rPr lang="en-US" sz="2800" dirty="0"/>
                        <a:t>1. Department of Agriculture</a:t>
                      </a:r>
                    </a:p>
                    <a:p>
                      <a:r>
                        <a:rPr lang="en-US" sz="2800" dirty="0"/>
                        <a:t>2. Department of Commerce</a:t>
                      </a:r>
                    </a:p>
                    <a:p>
                      <a:r>
                        <a:rPr lang="en-US" sz="2800" dirty="0"/>
                        <a:t>3. Department of Defense</a:t>
                      </a:r>
                    </a:p>
                    <a:p>
                      <a:r>
                        <a:rPr lang="en-US" sz="2800" dirty="0"/>
                        <a:t>4. Department of Education</a:t>
                      </a:r>
                    </a:p>
                    <a:p>
                      <a:r>
                        <a:rPr lang="en-US" sz="2800" dirty="0"/>
                        <a:t>5. Department of Energy</a:t>
                      </a:r>
                    </a:p>
                    <a:p>
                      <a:r>
                        <a:rPr lang="en-US" sz="2800" dirty="0"/>
                        <a:t>6. Department of Health and Human Services</a:t>
                      </a:r>
                    </a:p>
                    <a:p>
                      <a:r>
                        <a:rPr lang="en-US" sz="2800" dirty="0"/>
                        <a:t>7. Department of Homeland Security</a:t>
                      </a:r>
                    </a:p>
                    <a:p>
                      <a:r>
                        <a:rPr lang="en-US" sz="2800" dirty="0"/>
                        <a:t>8. Department of Housing and Urban Development</a:t>
                      </a:r>
                    </a:p>
                    <a:p>
                      <a:endParaRPr lang="en-US" sz="2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9. Department of the Interior</a:t>
                      </a:r>
                    </a:p>
                    <a:p>
                      <a:pPr algn="l"/>
                      <a:r>
                        <a:rPr lang="en-US" sz="2800" dirty="0"/>
                        <a:t>10. Department of Justice</a:t>
                      </a:r>
                    </a:p>
                    <a:p>
                      <a:pPr algn="l"/>
                      <a:r>
                        <a:rPr lang="en-US" sz="2800" dirty="0"/>
                        <a:t>11.Department of Labor</a:t>
                      </a:r>
                    </a:p>
                    <a:p>
                      <a:pPr algn="l"/>
                      <a:r>
                        <a:rPr lang="en-US" sz="2800" dirty="0"/>
                        <a:t>12. Department of State</a:t>
                      </a:r>
                    </a:p>
                    <a:p>
                      <a:pPr algn="l"/>
                      <a:r>
                        <a:rPr lang="en-US" sz="2800" dirty="0"/>
                        <a:t>13. Department of Transportation</a:t>
                      </a:r>
                    </a:p>
                    <a:p>
                      <a:pPr algn="l"/>
                      <a:r>
                        <a:rPr lang="en-US" sz="2800" dirty="0"/>
                        <a:t>14. Department of the Treasury</a:t>
                      </a:r>
                    </a:p>
                    <a:p>
                      <a:pPr algn="l"/>
                      <a:r>
                        <a:rPr lang="en-US" sz="2800" dirty="0"/>
                        <a:t>15. Department of Veteran’s Affairs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1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0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ACF1-D9C1-4306-BA3C-330C7107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5446-5B6F-4D70-B142-8DF1F6773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https://www.youtube.com/watch?time_continue=58&amp;v=xxSvi6JCCfk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4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675</TotalTime>
  <Words>272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History 11/26/18</vt:lpstr>
      <vt:lpstr>What is the Cabinet?</vt:lpstr>
      <vt:lpstr>History of the Cabinet</vt:lpstr>
      <vt:lpstr>Cabinet members </vt:lpstr>
      <vt:lpstr>The Cabinets role</vt:lpstr>
      <vt:lpstr>The 15 departments/Cabinet members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11/26/18</dc:title>
  <dc:creator>keely johnson</dc:creator>
  <cp:lastModifiedBy>Pichla, Nancy</cp:lastModifiedBy>
  <cp:revision>13</cp:revision>
  <dcterms:created xsi:type="dcterms:W3CDTF">2018-11-26T03:57:22Z</dcterms:created>
  <dcterms:modified xsi:type="dcterms:W3CDTF">2018-11-27T19:31:02Z</dcterms:modified>
</cp:coreProperties>
</file>