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1"/>
  </p:notesMasterIdLst>
  <p:sldIdLst>
    <p:sldId id="256" r:id="rId2"/>
    <p:sldId id="275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8" r:id="rId19"/>
    <p:sldId id="279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Britannic Bold" panose="020B0903060703020204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F9F9C4-7F92-4ECB-A889-1C4CD73EAF35}">
  <a:tblStyle styleId="{F4F9F9C4-7F92-4ECB-A889-1C4CD73EAF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8498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619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420aa145e8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420aa145e8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97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420aa145e8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420aa145e8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1120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420aa145e8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420aa145e8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08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420aa145e8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420aa145e8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314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420aa145e8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420aa145e8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104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420aa145e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420aa145e8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659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420aa145e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420aa145e8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670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420aa145e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420aa145e8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8711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420aa145e8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420aa145e8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74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27eea185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27eea185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103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27eea185f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27eea185f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229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20aa145e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20aa145e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44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20aa145e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20aa145e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92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20aa145e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20aa145e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539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20aa145e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20aa145e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94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20aa145e8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20aa145e8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02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420aa145e8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420aa145e8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65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 smtClean="0">
                <a:latin typeface="Britannic Bold" panose="020B0903060703020204" pitchFamily="34" charset="0"/>
              </a:rPr>
              <a:t>Grudgeball</a:t>
            </a:r>
            <a:endParaRPr sz="7200" dirty="0">
              <a:latin typeface="Britannic Bold" panose="020B0903060703020204" pitchFamily="34" charset="0"/>
            </a:endParaRPr>
          </a:p>
        </p:txBody>
      </p:sp>
      <p:sp>
        <p:nvSpPr>
          <p:cNvPr id="100" name="Google Shape;10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History 10</a:t>
            </a:r>
            <a:r>
              <a:rPr lang="en" baseline="30000" dirty="0" smtClean="0"/>
              <a:t>th</a:t>
            </a:r>
            <a:r>
              <a:rPr lang="en" dirty="0" smtClean="0"/>
              <a:t> hour 9/21/18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7"/>
          <p:cNvSpPr txBox="1">
            <a:spLocks noGrp="1"/>
          </p:cNvSpPr>
          <p:nvPr>
            <p:ph type="ctrTitle"/>
          </p:nvPr>
        </p:nvSpPr>
        <p:spPr>
          <a:xfrm>
            <a:off x="352210" y="843834"/>
            <a:ext cx="8520600" cy="1048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6: </a:t>
            </a:r>
            <a:endParaRPr dirty="0"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62000" y="2346300"/>
            <a:ext cx="762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What could happen if the fourth amendment was no longer in place?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395" name="Google Shape;3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>
            <a:spLocks noGrp="1"/>
          </p:cNvSpPr>
          <p:nvPr>
            <p:ph type="ctrTitle"/>
          </p:nvPr>
        </p:nvSpPr>
        <p:spPr>
          <a:xfrm>
            <a:off x="311700" y="1024905"/>
            <a:ext cx="8520600" cy="11201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7</a:t>
            </a:r>
            <a:r>
              <a:rPr lang="en" dirty="0" smtClean="0"/>
              <a:t>:</a:t>
            </a:r>
            <a:endParaRPr dirty="0"/>
          </a:p>
        </p:txBody>
      </p:sp>
      <p:sp>
        <p:nvSpPr>
          <p:cNvPr id="444" name="Google Shape;444;p38"/>
          <p:cNvSpPr txBox="1">
            <a:spLocks noGrp="1"/>
          </p:cNvSpPr>
          <p:nvPr>
            <p:ph type="subTitle" idx="1"/>
          </p:nvPr>
        </p:nvSpPr>
        <p:spPr>
          <a:xfrm>
            <a:off x="936518" y="2527195"/>
            <a:ext cx="7423630" cy="829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Which Amendment protects the “Rights of the Accused” in legal proceedings?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445" name="Google Shape;44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9"/>
          <p:cNvSpPr txBox="1">
            <a:spLocks noGrp="1"/>
          </p:cNvSpPr>
          <p:nvPr>
            <p:ph type="ctrTitle"/>
          </p:nvPr>
        </p:nvSpPr>
        <p:spPr>
          <a:xfrm>
            <a:off x="294031" y="225233"/>
            <a:ext cx="8520600" cy="11731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8</a:t>
            </a:r>
            <a:r>
              <a:rPr lang="en" dirty="0" smtClean="0"/>
              <a:t>:</a:t>
            </a:r>
            <a:endParaRPr dirty="0"/>
          </a:p>
        </p:txBody>
      </p:sp>
      <p:sp>
        <p:nvSpPr>
          <p:cNvPr id="494" name="Google Shape;494;p39"/>
          <p:cNvSpPr txBox="1">
            <a:spLocks noGrp="1"/>
          </p:cNvSpPr>
          <p:nvPr>
            <p:ph type="subTitle" idx="1"/>
          </p:nvPr>
        </p:nvSpPr>
        <p:spPr>
          <a:xfrm>
            <a:off x="702134" y="1903259"/>
            <a:ext cx="7569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Which amendment protects people from being fined unreasonably by the government?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495" name="Google Shape;4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0"/>
          <p:cNvSpPr txBox="1">
            <a:spLocks noGrp="1"/>
          </p:cNvSpPr>
          <p:nvPr>
            <p:ph type="ctrTitle"/>
          </p:nvPr>
        </p:nvSpPr>
        <p:spPr>
          <a:xfrm>
            <a:off x="677570" y="989639"/>
            <a:ext cx="7836900" cy="10719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9</a:t>
            </a:r>
            <a:r>
              <a:rPr lang="en" dirty="0" smtClean="0"/>
              <a:t>:</a:t>
            </a:r>
            <a:endParaRPr dirty="0"/>
          </a:p>
        </p:txBody>
      </p:sp>
      <p:sp>
        <p:nvSpPr>
          <p:cNvPr id="544" name="Google Shape;544;p40"/>
          <p:cNvSpPr txBox="1">
            <a:spLocks noGrp="1"/>
          </p:cNvSpPr>
          <p:nvPr>
            <p:ph type="subTitle" idx="1"/>
          </p:nvPr>
        </p:nvSpPr>
        <p:spPr>
          <a:xfrm>
            <a:off x="311698" y="2336356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What does “Probable cause” mean?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0000"/>
                </a:solidFill>
              </a:rPr>
              <a:t> 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545" name="Google Shape;5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Google Shape;5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1"/>
          <p:cNvSpPr txBox="1">
            <a:spLocks noGrp="1"/>
          </p:cNvSpPr>
          <p:nvPr>
            <p:ph type="ctrTitle"/>
          </p:nvPr>
        </p:nvSpPr>
        <p:spPr>
          <a:xfrm>
            <a:off x="749300" y="744575"/>
            <a:ext cx="76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10: </a:t>
            </a:r>
            <a:endParaRPr dirty="0"/>
          </a:p>
        </p:txBody>
      </p:sp>
      <p:sp>
        <p:nvSpPr>
          <p:cNvPr id="594" name="Google Shape;594;p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Did the 5</a:t>
            </a:r>
            <a:r>
              <a:rPr lang="en-US" baseline="30000" dirty="0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 amendment abolish slavery?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True or False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595" name="Google Shape;5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42"/>
          <p:cNvSpPr txBox="1">
            <a:spLocks noGrp="1"/>
          </p:cNvSpPr>
          <p:nvPr>
            <p:ph type="ctrTitle"/>
          </p:nvPr>
        </p:nvSpPr>
        <p:spPr>
          <a:xfrm>
            <a:off x="711200" y="744575"/>
            <a:ext cx="7696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</a:t>
            </a:r>
            <a:r>
              <a:rPr lang="en" dirty="0" smtClean="0"/>
              <a:t>11:</a:t>
            </a:r>
            <a:endParaRPr dirty="0"/>
          </a:p>
        </p:txBody>
      </p:sp>
      <p:sp>
        <p:nvSpPr>
          <p:cNvPr id="644" name="Google Shape;644;p42"/>
          <p:cNvSpPr txBox="1">
            <a:spLocks noGrp="1"/>
          </p:cNvSpPr>
          <p:nvPr>
            <p:ph type="subTitle" idx="1"/>
          </p:nvPr>
        </p:nvSpPr>
        <p:spPr>
          <a:xfrm>
            <a:off x="711200" y="2834125"/>
            <a:ext cx="769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000000"/>
                </a:solidFill>
              </a:rPr>
              <a:t>Which amendment provides the right to meet peacefully in large groups?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645" name="Google Shape;6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12:</a:t>
            </a:r>
            <a:endParaRPr dirty="0"/>
          </a:p>
        </p:txBody>
      </p:sp>
      <p:sp>
        <p:nvSpPr>
          <p:cNvPr id="694" name="Google Shape;694;p43"/>
          <p:cNvSpPr txBox="1">
            <a:spLocks noGrp="1"/>
          </p:cNvSpPr>
          <p:nvPr>
            <p:ph type="subTitle" idx="1"/>
          </p:nvPr>
        </p:nvSpPr>
        <p:spPr>
          <a:xfrm>
            <a:off x="914522" y="2735210"/>
            <a:ext cx="7213565" cy="660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Which of these amendments protects an accused person from double jeopardy, or twice being accused of the same crime?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95" name="Google Shape;6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13:</a:t>
            </a:r>
            <a:endParaRPr dirty="0"/>
          </a:p>
        </p:txBody>
      </p:sp>
      <p:sp>
        <p:nvSpPr>
          <p:cNvPr id="694" name="Google Shape;694;p43"/>
          <p:cNvSpPr txBox="1">
            <a:spLocks noGrp="1"/>
          </p:cNvSpPr>
          <p:nvPr>
            <p:ph type="subTitle" idx="1"/>
          </p:nvPr>
        </p:nvSpPr>
        <p:spPr>
          <a:xfrm>
            <a:off x="914522" y="2735210"/>
            <a:ext cx="7213565" cy="660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Which Amendment says that no soldier shall be quartered in a house without permission?</a:t>
            </a:r>
            <a:endParaRPr dirty="0"/>
          </a:p>
        </p:txBody>
      </p:sp>
      <p:pic>
        <p:nvPicPr>
          <p:cNvPr id="695" name="Google Shape;6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526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14:</a:t>
            </a:r>
            <a:endParaRPr dirty="0"/>
          </a:p>
        </p:txBody>
      </p:sp>
      <p:sp>
        <p:nvSpPr>
          <p:cNvPr id="694" name="Google Shape;694;p43"/>
          <p:cNvSpPr txBox="1">
            <a:spLocks noGrp="1"/>
          </p:cNvSpPr>
          <p:nvPr>
            <p:ph type="subTitle" idx="1"/>
          </p:nvPr>
        </p:nvSpPr>
        <p:spPr>
          <a:xfrm>
            <a:off x="914522" y="2735210"/>
            <a:ext cx="7213565" cy="660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sixth amendment gives people the right to have a lawyer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True or false?</a:t>
            </a:r>
            <a:endParaRPr dirty="0"/>
          </a:p>
        </p:txBody>
      </p:sp>
      <p:pic>
        <p:nvPicPr>
          <p:cNvPr id="695" name="Google Shape;6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23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3"/>
          <p:cNvSpPr txBox="1">
            <a:spLocks noGrp="1"/>
          </p:cNvSpPr>
          <p:nvPr>
            <p:ph type="ctrTitle"/>
          </p:nvPr>
        </p:nvSpPr>
        <p:spPr>
          <a:xfrm>
            <a:off x="259142" y="676339"/>
            <a:ext cx="8520600" cy="6992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Question 15:</a:t>
            </a:r>
            <a:endParaRPr dirty="0"/>
          </a:p>
        </p:txBody>
      </p:sp>
      <p:sp>
        <p:nvSpPr>
          <p:cNvPr id="694" name="Google Shape;694;p43"/>
          <p:cNvSpPr txBox="1">
            <a:spLocks noGrp="1"/>
          </p:cNvSpPr>
          <p:nvPr>
            <p:ph type="subTitle" idx="1"/>
          </p:nvPr>
        </p:nvSpPr>
        <p:spPr>
          <a:xfrm>
            <a:off x="928163" y="1395349"/>
            <a:ext cx="7213565" cy="28855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n-US" sz="2000" b="1" dirty="0"/>
              <a:t>Which of the following describes the Bill of </a:t>
            </a:r>
            <a:r>
              <a:rPr lang="en-US" sz="2000" b="1" dirty="0" smtClean="0"/>
              <a:t>Rights?</a:t>
            </a:r>
          </a:p>
          <a:p>
            <a:pPr marL="114300" lvl="0" indent="0" algn="l"/>
            <a:r>
              <a:rPr lang="en-US" sz="2000" dirty="0" smtClean="0"/>
              <a:t>a. A </a:t>
            </a:r>
            <a:r>
              <a:rPr lang="en-US" sz="2000" dirty="0"/>
              <a:t>document that protects the freedom of </a:t>
            </a:r>
            <a:r>
              <a:rPr lang="en-US" sz="2000" dirty="0" smtClean="0"/>
              <a:t>religion</a:t>
            </a:r>
          </a:p>
          <a:p>
            <a:pPr marL="114300" lvl="0" indent="0" algn="l"/>
            <a:r>
              <a:rPr lang="en-US" sz="2000" dirty="0" smtClean="0"/>
              <a:t>b. A </a:t>
            </a:r>
            <a:r>
              <a:rPr lang="en-US" sz="2000" dirty="0"/>
              <a:t>document that was found lying on the </a:t>
            </a:r>
            <a:r>
              <a:rPr lang="en-US" sz="2000" dirty="0" smtClean="0"/>
              <a:t>ground</a:t>
            </a:r>
          </a:p>
          <a:p>
            <a:pPr marL="114300" lvl="0" indent="0" algn="l"/>
            <a:r>
              <a:rPr lang="en-US" sz="2000" dirty="0" smtClean="0"/>
              <a:t>c. A </a:t>
            </a:r>
            <a:r>
              <a:rPr lang="en-US" sz="2000" dirty="0"/>
              <a:t>document that insures the basic freedoms of the citizens </a:t>
            </a:r>
            <a:r>
              <a:rPr lang="en-US" sz="2000" dirty="0" smtClean="0"/>
              <a:t>of the US</a:t>
            </a:r>
          </a:p>
          <a:p>
            <a:pPr lvl="0" algn="l"/>
            <a:r>
              <a:rPr lang="en-US" sz="2000" dirty="0" smtClean="0"/>
              <a:t>d. None </a:t>
            </a:r>
            <a:r>
              <a:rPr lang="en-US" sz="2000" dirty="0"/>
              <a:t>of the above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695" name="Google Shape;69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0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have 5 minutes to look at all of your notes to get ready for the game!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1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"/>
          <p:cNvSpPr txBox="1">
            <a:spLocks noGrp="1"/>
          </p:cNvSpPr>
          <p:nvPr>
            <p:ph type="title"/>
          </p:nvPr>
        </p:nvSpPr>
        <p:spPr>
          <a:xfrm>
            <a:off x="89150" y="111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0000"/>
                </a:solidFill>
              </a:rPr>
              <a:t>Grudgeball Rules: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130" name="Google Shape;130;p30"/>
          <p:cNvSpPr txBox="1">
            <a:spLocks noGrp="1"/>
          </p:cNvSpPr>
          <p:nvPr>
            <p:ph type="body" idx="1"/>
          </p:nvPr>
        </p:nvSpPr>
        <p:spPr>
          <a:xfrm>
            <a:off x="253573" y="841414"/>
            <a:ext cx="8575028" cy="41993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 Each team starts with 10 X’s on the board.</a:t>
            </a: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 If 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get 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answer right, you can erase 1 X from another 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persons 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score.</a:t>
            </a: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 If you answer 2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 row correct, you can shoot a basket. If you make the basket, you can erase 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X 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 add 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 X 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score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 The 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goal is to knock out the 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players 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have the most Xs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 If </a:t>
            </a:r>
            <a:r>
              <a:rPr lang="en" sz="22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your team is knocked out, you can earn back 1 X with a correct </a:t>
            </a: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200" b="1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 You can not knock someone out that only has 1 X</a:t>
            </a:r>
          </a:p>
          <a:p>
            <a:pPr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AutoNum type="arabicPeriod" startAt="5"/>
            </a:pPr>
            <a:endParaRPr sz="22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 dirty="0">
              <a:solidFill>
                <a:srgbClr val="000000"/>
              </a:solidFill>
            </a:endParaRPr>
          </a:p>
        </p:txBody>
      </p:sp>
      <p:pic>
        <p:nvPicPr>
          <p:cNvPr id="131" name="Google Shape;13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76028" y="104163"/>
            <a:ext cx="1094122" cy="1029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150" y="0"/>
            <a:ext cx="906428" cy="97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101500" y="1359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Expectations:</a:t>
            </a:r>
            <a:endParaRPr b="1" dirty="0"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188050" y="7086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No trash </a:t>
            </a:r>
            <a:r>
              <a:rPr lang="en" sz="2400" dirty="0" smtClean="0">
                <a:solidFill>
                  <a:srgbClr val="000000"/>
                </a:solidFill>
              </a:rPr>
              <a:t>talking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Be a team player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Be respectful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Remember - it’s just a game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-US" sz="2400" dirty="0" smtClean="0">
                <a:solidFill>
                  <a:srgbClr val="000000"/>
                </a:solidFill>
              </a:rPr>
              <a:t>This is to help you review!</a:t>
            </a: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*You can lose Xs for poor sportsmanship and not following the </a:t>
            </a:r>
            <a:r>
              <a:rPr lang="en" sz="2400" dirty="0" smtClean="0">
                <a:solidFill>
                  <a:srgbClr val="000000"/>
                </a:solidFill>
              </a:rPr>
              <a:t>rules/essentials*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>
            <a:spLocks noGrp="1"/>
          </p:cNvSpPr>
          <p:nvPr>
            <p:ph type="ctrTitle"/>
          </p:nvPr>
        </p:nvSpPr>
        <p:spPr>
          <a:xfrm>
            <a:off x="352210" y="1000952"/>
            <a:ext cx="8520600" cy="9807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1</a:t>
            </a:r>
            <a:r>
              <a:rPr lang="en" dirty="0" smtClean="0"/>
              <a:t>:</a:t>
            </a:r>
            <a:endParaRPr dirty="0"/>
          </a:p>
        </p:txBody>
      </p:sp>
      <p:sp>
        <p:nvSpPr>
          <p:cNvPr id="144" name="Google Shape;144;p32"/>
          <p:cNvSpPr txBox="1">
            <a:spLocks noGrp="1"/>
          </p:cNvSpPr>
          <p:nvPr>
            <p:ph type="subTitle" idx="1"/>
          </p:nvPr>
        </p:nvSpPr>
        <p:spPr>
          <a:xfrm>
            <a:off x="650120" y="2351164"/>
            <a:ext cx="7843759" cy="1198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What historic document was the bill of rights apart of?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45" name="Google Shape;14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>
            <a:spLocks noGrp="1"/>
          </p:cNvSpPr>
          <p:nvPr>
            <p:ph type="ctrTitle"/>
          </p:nvPr>
        </p:nvSpPr>
        <p:spPr>
          <a:xfrm>
            <a:off x="340167" y="1385069"/>
            <a:ext cx="8520600" cy="9186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2</a:t>
            </a:r>
            <a:r>
              <a:rPr lang="en" dirty="0" smtClean="0"/>
              <a:t>:</a:t>
            </a:r>
            <a:endParaRPr dirty="0"/>
          </a:p>
        </p:txBody>
      </p:sp>
      <p:sp>
        <p:nvSpPr>
          <p:cNvPr id="194" name="Google Shape;194;p33"/>
          <p:cNvSpPr txBox="1">
            <a:spLocks noGrp="1"/>
          </p:cNvSpPr>
          <p:nvPr>
            <p:ph type="subTitle" idx="1"/>
          </p:nvPr>
        </p:nvSpPr>
        <p:spPr>
          <a:xfrm>
            <a:off x="812850" y="2834125"/>
            <a:ext cx="754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How many Amendments are included in the Bill of Rights?</a:t>
            </a:r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ctrTitle"/>
          </p:nvPr>
        </p:nvSpPr>
        <p:spPr>
          <a:xfrm>
            <a:off x="649387" y="1186224"/>
            <a:ext cx="7779300" cy="9807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3: </a:t>
            </a:r>
            <a:endParaRPr dirty="0"/>
          </a:p>
        </p:txBody>
      </p:sp>
      <p:sp>
        <p:nvSpPr>
          <p:cNvPr id="244" name="Google Shape;244;p34"/>
          <p:cNvSpPr txBox="1">
            <a:spLocks noGrp="1"/>
          </p:cNvSpPr>
          <p:nvPr>
            <p:ph type="subTitle" idx="1"/>
          </p:nvPr>
        </p:nvSpPr>
        <p:spPr>
          <a:xfrm>
            <a:off x="535501" y="2475299"/>
            <a:ext cx="7893186" cy="1044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Which Amendment gives citizens the right to bear arms?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45" name="Google Shape;24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>
            <a:spLocks noGrp="1"/>
          </p:cNvSpPr>
          <p:nvPr>
            <p:ph type="ctrTitle"/>
          </p:nvPr>
        </p:nvSpPr>
        <p:spPr>
          <a:xfrm>
            <a:off x="311700" y="1204383"/>
            <a:ext cx="8520600" cy="10120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4</a:t>
            </a:r>
            <a:r>
              <a:rPr lang="en" dirty="0" smtClean="0"/>
              <a:t>:</a:t>
            </a:r>
            <a:endParaRPr dirty="0"/>
          </a:p>
        </p:txBody>
      </p:sp>
      <p:sp>
        <p:nvSpPr>
          <p:cNvPr id="294" name="Google Shape;294;p35"/>
          <p:cNvSpPr txBox="1">
            <a:spLocks noGrp="1"/>
          </p:cNvSpPr>
          <p:nvPr>
            <p:ph type="subTitle" idx="1"/>
          </p:nvPr>
        </p:nvSpPr>
        <p:spPr>
          <a:xfrm>
            <a:off x="629525" y="2458994"/>
            <a:ext cx="7781976" cy="11553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/>
              <a:t>According to the tenth Amendment, who gets all the powers that are not specifically in the </a:t>
            </a:r>
            <a:r>
              <a:rPr lang="en-US" dirty="0" smtClean="0"/>
              <a:t>Constitution?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295" name="Google Shape;2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>
            <a:spLocks noGrp="1"/>
          </p:cNvSpPr>
          <p:nvPr>
            <p:ph type="ctrTitle"/>
          </p:nvPr>
        </p:nvSpPr>
        <p:spPr>
          <a:xfrm>
            <a:off x="817602" y="872248"/>
            <a:ext cx="7753800" cy="134725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 5: </a:t>
            </a:r>
            <a:endParaRPr dirty="0"/>
          </a:p>
        </p:txBody>
      </p:sp>
      <p:sp>
        <p:nvSpPr>
          <p:cNvPr id="344" name="Google Shape;344;p36"/>
          <p:cNvSpPr txBox="1">
            <a:spLocks noGrp="1"/>
          </p:cNvSpPr>
          <p:nvPr>
            <p:ph type="subTitle" idx="1"/>
          </p:nvPr>
        </p:nvSpPr>
        <p:spPr>
          <a:xfrm>
            <a:off x="817602" y="2237036"/>
            <a:ext cx="7819046" cy="829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Which Amendment guarantees citizens the freedom of religion and the freedom of speech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45" name="Google Shape;34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27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45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280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10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4933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75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86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341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239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906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1892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18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545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45684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993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33952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82018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222212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647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71" y="104896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0385" y="496900"/>
            <a:ext cx="578715" cy="5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40324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34343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859275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2261213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686138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6" y="1088050"/>
            <a:ext cx="602828" cy="57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0" y="535987"/>
            <a:ext cx="578715" cy="5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464</Words>
  <Application>Microsoft Office PowerPoint</Application>
  <PresentationFormat>On-screen Show (16:9)</PresentationFormat>
  <Paragraphs>56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Britannic Bold</vt:lpstr>
      <vt:lpstr>Simple Light</vt:lpstr>
      <vt:lpstr>Grudgeball</vt:lpstr>
      <vt:lpstr>You have 5 minutes to look at all of your notes to get ready for the game!</vt:lpstr>
      <vt:lpstr>Grudgeball Rules:</vt:lpstr>
      <vt:lpstr>Expectations:</vt:lpstr>
      <vt:lpstr>Question 1:</vt:lpstr>
      <vt:lpstr>Question 2:</vt:lpstr>
      <vt:lpstr>Question 3: </vt:lpstr>
      <vt:lpstr>Question 4:</vt:lpstr>
      <vt:lpstr>Question 5: </vt:lpstr>
      <vt:lpstr>Question 6: </vt:lpstr>
      <vt:lpstr>Question 7:</vt:lpstr>
      <vt:lpstr>Question 8:</vt:lpstr>
      <vt:lpstr>Question 9:</vt:lpstr>
      <vt:lpstr>Question 10: </vt:lpstr>
      <vt:lpstr>Question 11:</vt:lpstr>
      <vt:lpstr>Question 12:</vt:lpstr>
      <vt:lpstr>Question 13:</vt:lpstr>
      <vt:lpstr>Question 14:</vt:lpstr>
      <vt:lpstr>Question 15: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Game!</dc:title>
  <dc:creator>keely johnson</dc:creator>
  <cp:lastModifiedBy>Pichla, Nancy</cp:lastModifiedBy>
  <cp:revision>10</cp:revision>
  <dcterms:modified xsi:type="dcterms:W3CDTF">2018-09-21T17:30:33Z</dcterms:modified>
</cp:coreProperties>
</file>