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263" r:id="rId2"/>
    <p:sldId id="261" r:id="rId3"/>
    <p:sldId id="257" r:id="rId4"/>
    <p:sldId id="259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3D78F-30F1-4A13-A4BE-0E9D4E1AA7E7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F413-EC58-4014-BB5B-38AC75733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45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4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3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413-EC58-4014-BB5B-38AC757335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99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6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7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08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607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1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8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2E89-EF9A-416A-A108-12D37D2074A9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0186-B0B5-4F41-B9E3-5B8E917C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59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015C-D82F-44B7-985D-80C4E965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11/16/18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C4842-F30A-4943-B63C-AAEBCD1A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Bell Ringer: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How old does the Vice President have to be?</a:t>
            </a:r>
          </a:p>
          <a:p>
            <a:r>
              <a:rPr lang="en-US" sz="2400" dirty="0"/>
              <a:t>Vice President notes</a:t>
            </a:r>
          </a:p>
          <a:p>
            <a:r>
              <a:rPr lang="en-US" sz="2400" dirty="0"/>
              <a:t>Vice President research project</a:t>
            </a:r>
            <a:endParaRPr lang="en-US" sz="2800" dirty="0"/>
          </a:p>
          <a:p>
            <a:r>
              <a:rPr lang="en-US" sz="2400" dirty="0"/>
              <a:t>Check Skyward for any missing work</a:t>
            </a:r>
          </a:p>
        </p:txBody>
      </p:sp>
    </p:spTree>
    <p:extLst>
      <p:ext uri="{BB962C8B-B14F-4D97-AF65-F5344CB8AC3E}">
        <p14:creationId xmlns:p14="http://schemas.microsoft.com/office/powerpoint/2010/main" val="112581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7FE8-6D81-434B-B5E3-A8F3A5FA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449F-0AA2-477A-83DD-58700508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https://www.youtube.com/watch?v=sCsj8YVJxBY</a:t>
            </a:r>
          </a:p>
        </p:txBody>
      </p:sp>
    </p:spTree>
    <p:extLst>
      <p:ext uri="{BB962C8B-B14F-4D97-AF65-F5344CB8AC3E}">
        <p14:creationId xmlns:p14="http://schemas.microsoft.com/office/powerpoint/2010/main" val="34398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9680-046F-4436-A33B-55B6B765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Vice President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C6655-6C95-42AD-9769-2E19DE92D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Second highest executive officer of the US government</a:t>
            </a:r>
          </a:p>
          <a:p>
            <a:r>
              <a:rPr lang="en-US" sz="2400" dirty="0">
                <a:effectLst/>
              </a:rPr>
              <a:t>The Constitution only gives the vice president two roles: </a:t>
            </a:r>
          </a:p>
          <a:p>
            <a:pPr marL="457200" lvl="1" indent="0">
              <a:buNone/>
            </a:pPr>
            <a:r>
              <a:rPr lang="en-US" sz="2800" u="sng" dirty="0">
                <a:solidFill>
                  <a:srgbClr val="FF0000"/>
                </a:solidFill>
                <a:effectLst/>
              </a:rPr>
              <a:t>1. Fulfill the role of president if the president becomes unable to fulfill his or her duties. </a:t>
            </a:r>
          </a:p>
          <a:p>
            <a:pPr marL="457200" lvl="1" indent="0">
              <a:buNone/>
            </a:pPr>
            <a:r>
              <a:rPr lang="en-US" sz="2800" u="sng" dirty="0">
                <a:solidFill>
                  <a:srgbClr val="FF0000"/>
                </a:solidFill>
                <a:effectLst/>
              </a:rPr>
              <a:t>2. Preside over the Senate.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2D98-9740-493E-8AC3-28DA075E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Vice President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515A2-56C8-4B4E-94C6-DB5F10CB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0000"/>
                </a:solidFill>
              </a:rPr>
              <a:t>Be a natural born citizen</a:t>
            </a:r>
          </a:p>
          <a:p>
            <a:r>
              <a:rPr lang="en-US" sz="2800" u="sng" dirty="0">
                <a:solidFill>
                  <a:srgbClr val="FF0000"/>
                </a:solidFill>
              </a:rPr>
              <a:t>35 years old</a:t>
            </a:r>
          </a:p>
          <a:p>
            <a:r>
              <a:rPr lang="en-US" sz="2800" u="sng" dirty="0">
                <a:solidFill>
                  <a:srgbClr val="FF0000"/>
                </a:solidFill>
              </a:rPr>
              <a:t>Lived in the US for at least 14 years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3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41DC-C1FA-49FF-BA12-AC842BBD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Vice President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124A-2AAF-4A0E-B4F2-23C49071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Cast a tie breaking vote for the Senate</a:t>
            </a:r>
          </a:p>
          <a:p>
            <a:r>
              <a:rPr lang="en-US" sz="2800" dirty="0"/>
              <a:t>Be ready to take over for the President if needed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Advising the President</a:t>
            </a:r>
          </a:p>
        </p:txBody>
      </p:sp>
    </p:spTree>
    <p:extLst>
      <p:ext uri="{BB962C8B-B14F-4D97-AF65-F5344CB8AC3E}">
        <p14:creationId xmlns:p14="http://schemas.microsoft.com/office/powerpoint/2010/main" val="147233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B766-A2E0-4679-890B-8D3907EC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Vice President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96B-898F-4341-BD96-79C4589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14 Vice Presidents have gone on to become President</a:t>
            </a:r>
          </a:p>
          <a:p>
            <a:r>
              <a:rPr lang="en-US" sz="2800" u="sng" dirty="0">
                <a:solidFill>
                  <a:srgbClr val="FF0000"/>
                </a:solidFill>
              </a:rPr>
              <a:t>No official term limits</a:t>
            </a:r>
          </a:p>
          <a:p>
            <a:r>
              <a:rPr lang="en-US" sz="2800" dirty="0"/>
              <a:t>No one has served more than two full terms</a:t>
            </a:r>
          </a:p>
        </p:txBody>
      </p:sp>
    </p:spTree>
    <p:extLst>
      <p:ext uri="{BB962C8B-B14F-4D97-AF65-F5344CB8AC3E}">
        <p14:creationId xmlns:p14="http://schemas.microsoft.com/office/powerpoint/2010/main" val="171020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202A-8D0B-4328-891E-C444AA27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 president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F994-34D5-4EF1-BB2C-037661C8E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581432"/>
            <a:ext cx="10353762" cy="4541782"/>
          </a:xfrm>
        </p:spPr>
        <p:txBody>
          <a:bodyPr>
            <a:normAutofit/>
          </a:bodyPr>
          <a:lstStyle/>
          <a:p>
            <a:r>
              <a:rPr lang="en-US" sz="2800" dirty="0"/>
              <a:t>Hand out checklist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37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258</TotalTime>
  <Words>126</Words>
  <Application>Microsoft Office PowerPoint</Application>
  <PresentationFormat>Widescreen</PresentationFormat>
  <Paragraphs>33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Damask</vt:lpstr>
      <vt:lpstr>History 11/16/18</vt:lpstr>
      <vt:lpstr>Video</vt:lpstr>
      <vt:lpstr>The Vice President</vt:lpstr>
      <vt:lpstr>Vice President Qualifications</vt:lpstr>
      <vt:lpstr>Vice President jobs</vt:lpstr>
      <vt:lpstr>Vice President Facts</vt:lpstr>
      <vt:lpstr>Vice president research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President 11/14/18</dc:title>
  <dc:creator>keely johnson</dc:creator>
  <cp:lastModifiedBy>Pichla, Nancy</cp:lastModifiedBy>
  <cp:revision>20</cp:revision>
  <dcterms:created xsi:type="dcterms:W3CDTF">2018-11-14T13:31:56Z</dcterms:created>
  <dcterms:modified xsi:type="dcterms:W3CDTF">2018-11-16T16:24:29Z</dcterms:modified>
</cp:coreProperties>
</file>