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3A1E8-161F-4326-ADAC-8BD401F38FD3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EDBB04A8-F955-47A8-AFAC-10B86025E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549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3A1E8-161F-4326-ADAC-8BD401F38FD3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EDBB04A8-F955-47A8-AFAC-10B86025E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945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3A1E8-161F-4326-ADAC-8BD401F38FD3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EDBB04A8-F955-47A8-AFAC-10B86025E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6253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3A1E8-161F-4326-ADAC-8BD401F38FD3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EDBB04A8-F955-47A8-AFAC-10B86025E491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23219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3A1E8-161F-4326-ADAC-8BD401F38FD3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EDBB04A8-F955-47A8-AFAC-10B86025E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207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3A1E8-161F-4326-ADAC-8BD401F38FD3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B04A8-F955-47A8-AFAC-10B86025E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3134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3A1E8-161F-4326-ADAC-8BD401F38FD3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B04A8-F955-47A8-AFAC-10B86025E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3316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3A1E8-161F-4326-ADAC-8BD401F38FD3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B04A8-F955-47A8-AFAC-10B86025E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9405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9C23A1E8-161F-4326-ADAC-8BD401F38FD3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EDBB04A8-F955-47A8-AFAC-10B86025E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963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3A1E8-161F-4326-ADAC-8BD401F38FD3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B04A8-F955-47A8-AFAC-10B86025E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679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3A1E8-161F-4326-ADAC-8BD401F38FD3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EDBB04A8-F955-47A8-AFAC-10B86025E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448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3A1E8-161F-4326-ADAC-8BD401F38FD3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B04A8-F955-47A8-AFAC-10B86025E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58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3A1E8-161F-4326-ADAC-8BD401F38FD3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B04A8-F955-47A8-AFAC-10B86025E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728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3A1E8-161F-4326-ADAC-8BD401F38FD3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B04A8-F955-47A8-AFAC-10B86025E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456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3A1E8-161F-4326-ADAC-8BD401F38FD3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B04A8-F955-47A8-AFAC-10B86025E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177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3A1E8-161F-4326-ADAC-8BD401F38FD3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B04A8-F955-47A8-AFAC-10B86025E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778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3A1E8-161F-4326-ADAC-8BD401F38FD3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B04A8-F955-47A8-AFAC-10B86025E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412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3A1E8-161F-4326-ADAC-8BD401F38FD3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B04A8-F955-47A8-AFAC-10B86025E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9138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Persuasive Writing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204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Persuasive Writing Vocab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7116" y="2012622"/>
            <a:ext cx="10515600" cy="5241471"/>
          </a:xfrm>
        </p:spPr>
        <p:txBody>
          <a:bodyPr>
            <a:normAutofit/>
          </a:bodyPr>
          <a:lstStyle/>
          <a:p>
            <a:r>
              <a:rPr lang="en-US" b="1" dirty="0"/>
              <a:t>Persuasion</a:t>
            </a:r>
          </a:p>
          <a:p>
            <a:r>
              <a:rPr lang="en-US" b="1" dirty="0"/>
              <a:t>Persuasive text</a:t>
            </a:r>
          </a:p>
          <a:p>
            <a:r>
              <a:rPr lang="en-US" b="1" dirty="0"/>
              <a:t>Supporting evidence: </a:t>
            </a:r>
          </a:p>
          <a:p>
            <a:r>
              <a:rPr lang="en-US" b="1" dirty="0"/>
              <a:t>Authors Position</a:t>
            </a:r>
          </a:p>
          <a:p>
            <a:r>
              <a:rPr lang="en-US" b="1" dirty="0"/>
              <a:t>Main Idea</a:t>
            </a:r>
            <a:endParaRPr lang="en-US" dirty="0"/>
          </a:p>
          <a:p>
            <a:r>
              <a:rPr lang="en-US" b="1" dirty="0"/>
              <a:t>Fact</a:t>
            </a:r>
          </a:p>
          <a:p>
            <a:r>
              <a:rPr lang="en-US" b="1" dirty="0"/>
              <a:t>Opinion</a:t>
            </a:r>
          </a:p>
          <a:p>
            <a:r>
              <a:rPr lang="en-US" b="1" dirty="0"/>
              <a:t>Purpose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25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Persuasion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influence a point of view by means of argument or reasoning.</a:t>
            </a:r>
          </a:p>
          <a:p>
            <a:r>
              <a:rPr lang="en-US" dirty="0"/>
              <a:t>the act of persuading someone to do or believe something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72044" y="3880511"/>
            <a:ext cx="3927475" cy="2171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6453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Persuasive 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 writing in which an author is expressing facts or opinions to try to convince the reader.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95306" y="2849880"/>
            <a:ext cx="2730395" cy="3792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6006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Supporting evidence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facts, details, statistics, or examples that help to form judgements</a:t>
            </a:r>
          </a:p>
          <a:p>
            <a:r>
              <a:rPr lang="en-US" dirty="0"/>
              <a:t>Crucial part in body paragraphs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86532" y="4867275"/>
            <a:ext cx="2695575" cy="16954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0770" y="3714746"/>
            <a:ext cx="2857500" cy="272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054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Authors position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standpoint or attitude that the author holds toward an idea</a:t>
            </a:r>
          </a:p>
          <a:p>
            <a:r>
              <a:rPr lang="en-US" dirty="0"/>
              <a:t>The writers opinion on the topic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82610" y="3647439"/>
            <a:ext cx="2732075" cy="2626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488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Idea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central topic of a piece of writing.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4529" y="4136531"/>
            <a:ext cx="3678027" cy="2035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137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Something that is true and can be proven with evidence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5397" y="3838466"/>
            <a:ext cx="2493963" cy="2493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9670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Opinion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A personal belief</a:t>
            </a:r>
          </a:p>
          <a:p>
            <a:r>
              <a:rPr lang="en-US" dirty="0"/>
              <a:t>A view or judgement formed about something not based on facts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1420" y="3392714"/>
            <a:ext cx="3147060" cy="3211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6597378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67</TotalTime>
  <Words>139</Words>
  <Application>Microsoft Office PowerPoint</Application>
  <PresentationFormat>Widescreen</PresentationFormat>
  <Paragraphs>28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Trebuchet MS</vt:lpstr>
      <vt:lpstr>Berlin</vt:lpstr>
      <vt:lpstr>Persuasive Writing</vt:lpstr>
      <vt:lpstr>Persuasive Writing Vocab</vt:lpstr>
      <vt:lpstr>Persuasion</vt:lpstr>
      <vt:lpstr>Persuasive Text</vt:lpstr>
      <vt:lpstr>Supporting evidence</vt:lpstr>
      <vt:lpstr>Authors position</vt:lpstr>
      <vt:lpstr>Main Idea</vt:lpstr>
      <vt:lpstr>Fact</vt:lpstr>
      <vt:lpstr>Opinion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Persuasive Writing</dc:title>
  <dc:creator>keely johnson</dc:creator>
  <cp:lastModifiedBy>Pichla, Nancy</cp:lastModifiedBy>
  <cp:revision>8</cp:revision>
  <dcterms:created xsi:type="dcterms:W3CDTF">2018-10-29T11:07:32Z</dcterms:created>
  <dcterms:modified xsi:type="dcterms:W3CDTF">2018-10-29T14:37:36Z</dcterms:modified>
</cp:coreProperties>
</file>