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56"/>
    <p:restoredTop sz="94711"/>
  </p:normalViewPr>
  <p:slideViewPr>
    <p:cSldViewPr snapToGrid="0" snapToObjects="1">
      <p:cViewPr varScale="1">
        <p:scale>
          <a:sx n="69" d="100"/>
          <a:sy n="69" d="100"/>
        </p:scale>
        <p:origin x="48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7A6F0D-C1F4-F946-BE7B-B7C7697F41CD}" type="datetimeFigureOut">
              <a:rPr lang="en-US" smtClean="0"/>
              <a:t>9/21/2017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F9EA8C-6BF3-9A40-AB79-5FEE977C54F1}" type="slidenum">
              <a:rPr lang="en-US" smtClean="0"/>
              <a:t>‹#›</a:t>
            </a:fld>
            <a:endParaRPr lang="en-US"/>
          </a:p>
        </p:txBody>
      </p:sp>
    </p:spTree>
    <p:extLst>
      <p:ext uri="{BB962C8B-B14F-4D97-AF65-F5344CB8AC3E}">
        <p14:creationId xmlns:p14="http://schemas.microsoft.com/office/powerpoint/2010/main" val="1386776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Posterity-children</a:t>
            </a:r>
            <a:endParaRPr lang="en-US" dirty="0"/>
          </a:p>
        </p:txBody>
      </p:sp>
      <p:sp>
        <p:nvSpPr>
          <p:cNvPr id="4" name="Slide Number Placeholder 3"/>
          <p:cNvSpPr>
            <a:spLocks noGrp="1"/>
          </p:cNvSpPr>
          <p:nvPr>
            <p:ph type="sldNum" sz="quarter" idx="10"/>
          </p:nvPr>
        </p:nvSpPr>
        <p:spPr/>
        <p:txBody>
          <a:bodyPr/>
          <a:lstStyle/>
          <a:p>
            <a:fld id="{7AF9EA8C-6BF3-9A40-AB79-5FEE977C54F1}" type="slidenum">
              <a:rPr lang="en-US" smtClean="0"/>
              <a:t>8</a:t>
            </a:fld>
            <a:endParaRPr lang="en-US"/>
          </a:p>
        </p:txBody>
      </p:sp>
    </p:spTree>
    <p:extLst>
      <p:ext uri="{BB962C8B-B14F-4D97-AF65-F5344CB8AC3E}">
        <p14:creationId xmlns:p14="http://schemas.microsoft.com/office/powerpoint/2010/main" val="571070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Ordain-appoint,</a:t>
            </a:r>
            <a:r>
              <a:rPr lang="en-US" baseline="0" dirty="0" smtClean="0"/>
              <a:t> install, make</a:t>
            </a:r>
            <a:endParaRPr lang="en-US" dirty="0"/>
          </a:p>
        </p:txBody>
      </p:sp>
      <p:sp>
        <p:nvSpPr>
          <p:cNvPr id="4" name="Slide Number Placeholder 3"/>
          <p:cNvSpPr>
            <a:spLocks noGrp="1"/>
          </p:cNvSpPr>
          <p:nvPr>
            <p:ph type="sldNum" sz="quarter" idx="10"/>
          </p:nvPr>
        </p:nvSpPr>
        <p:spPr/>
        <p:txBody>
          <a:bodyPr/>
          <a:lstStyle/>
          <a:p>
            <a:fld id="{7AF9EA8C-6BF3-9A40-AB79-5FEE977C54F1}" type="slidenum">
              <a:rPr lang="en-US" smtClean="0"/>
              <a:t>9</a:t>
            </a:fld>
            <a:endParaRPr lang="en-US"/>
          </a:p>
        </p:txBody>
      </p:sp>
    </p:spTree>
    <p:extLst>
      <p:ext uri="{BB962C8B-B14F-4D97-AF65-F5344CB8AC3E}">
        <p14:creationId xmlns:p14="http://schemas.microsoft.com/office/powerpoint/2010/main" val="907858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9/21/2017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9/21/2017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9/21/2017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9/21/2017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9/21/2017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9/21/2017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Afternoon 8th Graders!</a:t>
            </a:r>
            <a:endParaRPr lang="en-US" dirty="0"/>
          </a:p>
        </p:txBody>
      </p:sp>
      <p:sp>
        <p:nvSpPr>
          <p:cNvPr id="3" name="Content Placeholder 2"/>
          <p:cNvSpPr>
            <a:spLocks noGrp="1"/>
          </p:cNvSpPr>
          <p:nvPr>
            <p:ph idx="1"/>
          </p:nvPr>
        </p:nvSpPr>
        <p:spPr/>
        <p:txBody>
          <a:bodyPr>
            <a:normAutofit/>
          </a:bodyPr>
          <a:lstStyle/>
          <a:p>
            <a:r>
              <a:rPr lang="en-US" sz="3600" dirty="0" smtClean="0"/>
              <a:t>Please get your red folders, notebooks, and sit quietly at your seat.</a:t>
            </a:r>
          </a:p>
          <a:p>
            <a:r>
              <a:rPr lang="en-US" sz="2000" dirty="0" smtClean="0"/>
              <a:t>Today’s lesson is about the Preamble. </a:t>
            </a:r>
          </a:p>
          <a:p>
            <a:r>
              <a:rPr lang="en-US" sz="2000" dirty="0" smtClean="0"/>
              <a:t>We will read the Preamble together and go over it’s six goals</a:t>
            </a:r>
          </a:p>
          <a:p>
            <a:r>
              <a:rPr lang="en-US" sz="2000" dirty="0" smtClean="0"/>
              <a:t>As we are reading, circle any words that you do not know the meaning!</a:t>
            </a:r>
          </a:p>
        </p:txBody>
      </p:sp>
    </p:spTree>
    <p:extLst>
      <p:ext uri="{BB962C8B-B14F-4D97-AF65-F5344CB8AC3E}">
        <p14:creationId xmlns:p14="http://schemas.microsoft.com/office/powerpoint/2010/main" val="1661988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31623" y="0"/>
            <a:ext cx="8328752" cy="6858000"/>
          </a:xfrm>
        </p:spPr>
      </p:pic>
    </p:spTree>
    <p:extLst>
      <p:ext uri="{BB962C8B-B14F-4D97-AF65-F5344CB8AC3E}">
        <p14:creationId xmlns:p14="http://schemas.microsoft.com/office/powerpoint/2010/main" val="252646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F</a:t>
            </a:r>
            <a:r>
              <a:rPr lang="en-US" b="0" dirty="0" smtClean="0"/>
              <a:t>orm </a:t>
            </a:r>
            <a:r>
              <a:rPr lang="en-US" b="0" dirty="0"/>
              <a:t>a M</a:t>
            </a:r>
            <a:r>
              <a:rPr lang="en-US" b="0" dirty="0" smtClean="0"/>
              <a:t>ore </a:t>
            </a:r>
            <a:r>
              <a:rPr lang="en-US" b="0" dirty="0"/>
              <a:t>P</a:t>
            </a:r>
            <a:r>
              <a:rPr lang="en-US" b="0" dirty="0" smtClean="0"/>
              <a:t>erfect Union</a:t>
            </a:r>
            <a:endParaRPr lang="en-US" dirty="0"/>
          </a:p>
        </p:txBody>
      </p:sp>
      <p:sp>
        <p:nvSpPr>
          <p:cNvPr id="3" name="Content Placeholder 2"/>
          <p:cNvSpPr>
            <a:spLocks noGrp="1"/>
          </p:cNvSpPr>
          <p:nvPr>
            <p:ph idx="1"/>
          </p:nvPr>
        </p:nvSpPr>
        <p:spPr/>
        <p:txBody>
          <a:bodyPr/>
          <a:lstStyle/>
          <a:p>
            <a:r>
              <a:rPr lang="en-US" sz="2400" dirty="0" smtClean="0"/>
              <a:t>What do you think?</a:t>
            </a:r>
          </a:p>
          <a:p>
            <a:endParaRPr lang="en-US" sz="2400" dirty="0" smtClean="0"/>
          </a:p>
          <a:p>
            <a:r>
              <a:rPr lang="en-US" sz="2400" dirty="0"/>
              <a:t>In order to improve the country</a:t>
            </a:r>
            <a:endParaRPr lang="en-US" sz="2400" dirty="0" smtClean="0"/>
          </a:p>
          <a:p>
            <a:endParaRPr lang="en-US" dirty="0"/>
          </a:p>
        </p:txBody>
      </p:sp>
      <p:sp>
        <p:nvSpPr>
          <p:cNvPr id="4" name="TextBox 3"/>
          <p:cNvSpPr txBox="1"/>
          <p:nvPr/>
        </p:nvSpPr>
        <p:spPr>
          <a:xfrm>
            <a:off x="3282846" y="2923082"/>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501351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 Justice</a:t>
            </a:r>
            <a:endParaRPr lang="en-US" dirty="0"/>
          </a:p>
        </p:txBody>
      </p:sp>
      <p:sp>
        <p:nvSpPr>
          <p:cNvPr id="3" name="Content Placeholder 2"/>
          <p:cNvSpPr>
            <a:spLocks noGrp="1"/>
          </p:cNvSpPr>
          <p:nvPr>
            <p:ph idx="1"/>
          </p:nvPr>
        </p:nvSpPr>
        <p:spPr/>
        <p:txBody>
          <a:bodyPr>
            <a:normAutofit/>
          </a:bodyPr>
          <a:lstStyle/>
          <a:p>
            <a:r>
              <a:rPr lang="en-US" sz="2400" dirty="0" smtClean="0"/>
              <a:t>What do you think?</a:t>
            </a:r>
          </a:p>
          <a:p>
            <a:r>
              <a:rPr lang="en-US" sz="2400" dirty="0"/>
              <a:t>Create Fairness</a:t>
            </a:r>
          </a:p>
        </p:txBody>
      </p:sp>
    </p:spTree>
    <p:extLst>
      <p:ext uri="{BB962C8B-B14F-4D97-AF65-F5344CB8AC3E}">
        <p14:creationId xmlns:p14="http://schemas.microsoft.com/office/powerpoint/2010/main" val="207074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I</a:t>
            </a:r>
            <a:r>
              <a:rPr lang="en-US" b="0" dirty="0" smtClean="0"/>
              <a:t>nsure </a:t>
            </a:r>
            <a:r>
              <a:rPr lang="en-US" b="0" dirty="0"/>
              <a:t>D</a:t>
            </a:r>
            <a:r>
              <a:rPr lang="en-US" b="0" dirty="0" smtClean="0"/>
              <a:t>omestic </a:t>
            </a:r>
            <a:r>
              <a:rPr lang="en-US" b="0" dirty="0"/>
              <a:t>Tranquility</a:t>
            </a:r>
            <a:endParaRPr lang="en-US" dirty="0"/>
          </a:p>
        </p:txBody>
      </p:sp>
      <p:sp>
        <p:nvSpPr>
          <p:cNvPr id="3" name="Content Placeholder 2"/>
          <p:cNvSpPr>
            <a:spLocks noGrp="1"/>
          </p:cNvSpPr>
          <p:nvPr>
            <p:ph idx="1"/>
          </p:nvPr>
        </p:nvSpPr>
        <p:spPr/>
        <p:txBody>
          <a:bodyPr>
            <a:normAutofit/>
          </a:bodyPr>
          <a:lstStyle/>
          <a:p>
            <a:r>
              <a:rPr lang="en-US" sz="2400" dirty="0" smtClean="0"/>
              <a:t>What do you think?</a:t>
            </a:r>
          </a:p>
          <a:p>
            <a:r>
              <a:rPr lang="en-US" sz="2400" dirty="0"/>
              <a:t>Create peace in the country</a:t>
            </a:r>
          </a:p>
        </p:txBody>
      </p:sp>
    </p:spTree>
    <p:extLst>
      <p:ext uri="{BB962C8B-B14F-4D97-AF65-F5344CB8AC3E}">
        <p14:creationId xmlns:p14="http://schemas.microsoft.com/office/powerpoint/2010/main" val="78882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P</a:t>
            </a:r>
            <a:r>
              <a:rPr lang="en-US" b="0" dirty="0" smtClean="0"/>
              <a:t>rovide </a:t>
            </a:r>
            <a:r>
              <a:rPr lang="en-US" b="0" dirty="0"/>
              <a:t>f</a:t>
            </a:r>
            <a:r>
              <a:rPr lang="en-US" b="0" dirty="0" smtClean="0"/>
              <a:t>or </a:t>
            </a:r>
            <a:r>
              <a:rPr lang="en-US" b="0" dirty="0"/>
              <a:t>the </a:t>
            </a:r>
            <a:r>
              <a:rPr lang="en-US" b="0" dirty="0" smtClean="0"/>
              <a:t>Common </a:t>
            </a:r>
            <a:r>
              <a:rPr lang="en-US" b="0" dirty="0"/>
              <a:t>D</a:t>
            </a:r>
            <a:r>
              <a:rPr lang="en-US" b="0" dirty="0" smtClean="0"/>
              <a:t>efense</a:t>
            </a:r>
            <a:endParaRPr lang="en-US" dirty="0"/>
          </a:p>
        </p:txBody>
      </p:sp>
      <p:sp>
        <p:nvSpPr>
          <p:cNvPr id="3" name="Content Placeholder 2"/>
          <p:cNvSpPr>
            <a:spLocks noGrp="1"/>
          </p:cNvSpPr>
          <p:nvPr>
            <p:ph idx="1"/>
          </p:nvPr>
        </p:nvSpPr>
        <p:spPr/>
        <p:txBody>
          <a:bodyPr>
            <a:normAutofit/>
          </a:bodyPr>
          <a:lstStyle/>
          <a:p>
            <a:r>
              <a:rPr lang="en-US" sz="2400" dirty="0" smtClean="0"/>
              <a:t>What do you guys think?</a:t>
            </a:r>
          </a:p>
          <a:p>
            <a:r>
              <a:rPr lang="en-US" sz="2400" dirty="0" smtClean="0"/>
              <a:t>Provide </a:t>
            </a:r>
            <a:r>
              <a:rPr lang="en-US" sz="2400" dirty="0"/>
              <a:t>for protection and defense of the country</a:t>
            </a:r>
          </a:p>
        </p:txBody>
      </p:sp>
    </p:spTree>
    <p:extLst>
      <p:ext uri="{BB962C8B-B14F-4D97-AF65-F5344CB8AC3E}">
        <p14:creationId xmlns:p14="http://schemas.microsoft.com/office/powerpoint/2010/main" val="191847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P</a:t>
            </a:r>
            <a:r>
              <a:rPr lang="en-US" b="0" dirty="0" smtClean="0"/>
              <a:t>romote </a:t>
            </a:r>
            <a:r>
              <a:rPr lang="en-US" b="0" dirty="0"/>
              <a:t>the </a:t>
            </a:r>
            <a:r>
              <a:rPr lang="en-US" b="0" dirty="0" smtClean="0"/>
              <a:t>General </a:t>
            </a:r>
            <a:r>
              <a:rPr lang="en-US" b="0" dirty="0"/>
              <a:t>W</a:t>
            </a:r>
            <a:r>
              <a:rPr lang="en-US" b="0" dirty="0" smtClean="0"/>
              <a:t>elfare</a:t>
            </a:r>
            <a:endParaRPr lang="en-US" dirty="0"/>
          </a:p>
        </p:txBody>
      </p:sp>
      <p:sp>
        <p:nvSpPr>
          <p:cNvPr id="3" name="Content Placeholder 2"/>
          <p:cNvSpPr>
            <a:spLocks noGrp="1"/>
          </p:cNvSpPr>
          <p:nvPr>
            <p:ph idx="1"/>
          </p:nvPr>
        </p:nvSpPr>
        <p:spPr/>
        <p:txBody>
          <a:bodyPr>
            <a:normAutofit/>
          </a:bodyPr>
          <a:lstStyle/>
          <a:p>
            <a:r>
              <a:rPr lang="en-US" sz="2400" dirty="0" smtClean="0"/>
              <a:t>What do you guys think?</a:t>
            </a:r>
          </a:p>
          <a:p>
            <a:r>
              <a:rPr lang="en-US" sz="2400" dirty="0"/>
              <a:t>Take care of the U.S. citizens</a:t>
            </a:r>
          </a:p>
        </p:txBody>
      </p:sp>
    </p:spTree>
    <p:extLst>
      <p:ext uri="{BB962C8B-B14F-4D97-AF65-F5344CB8AC3E}">
        <p14:creationId xmlns:p14="http://schemas.microsoft.com/office/powerpoint/2010/main" val="864243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S</a:t>
            </a:r>
            <a:r>
              <a:rPr lang="en-US" b="0" dirty="0" smtClean="0"/>
              <a:t>ecure </a:t>
            </a:r>
            <a:r>
              <a:rPr lang="en-US" b="0" dirty="0"/>
              <a:t>the Blessings of Liberty for </a:t>
            </a:r>
            <a:r>
              <a:rPr lang="en-US" b="0" dirty="0" smtClean="0"/>
              <a:t>Ourselves </a:t>
            </a:r>
            <a:r>
              <a:rPr lang="en-US" b="0" dirty="0"/>
              <a:t>and our </a:t>
            </a:r>
            <a:r>
              <a:rPr lang="en-US" b="0" dirty="0" smtClean="0"/>
              <a:t>Posterity</a:t>
            </a:r>
            <a:endParaRPr lang="en-US" dirty="0"/>
          </a:p>
        </p:txBody>
      </p:sp>
      <p:sp>
        <p:nvSpPr>
          <p:cNvPr id="3" name="Content Placeholder 2"/>
          <p:cNvSpPr>
            <a:spLocks noGrp="1"/>
          </p:cNvSpPr>
          <p:nvPr>
            <p:ph idx="1"/>
          </p:nvPr>
        </p:nvSpPr>
        <p:spPr/>
        <p:txBody>
          <a:bodyPr>
            <a:normAutofit/>
          </a:bodyPr>
          <a:lstStyle/>
          <a:p>
            <a:r>
              <a:rPr lang="en-US" sz="2400" dirty="0" smtClean="0"/>
              <a:t>What do you guys think?</a:t>
            </a:r>
          </a:p>
          <a:p>
            <a:r>
              <a:rPr lang="en-US" sz="2400" dirty="0"/>
              <a:t>Make sure </a:t>
            </a:r>
            <a:r>
              <a:rPr lang="en-US" sz="2400" dirty="0" smtClean="0"/>
              <a:t>everyone gets </a:t>
            </a:r>
            <a:r>
              <a:rPr lang="en-US" sz="2400" dirty="0"/>
              <a:t>their basic living rights</a:t>
            </a:r>
          </a:p>
        </p:txBody>
      </p:sp>
    </p:spTree>
    <p:extLst>
      <p:ext uri="{BB962C8B-B14F-4D97-AF65-F5344CB8AC3E}">
        <p14:creationId xmlns:p14="http://schemas.microsoft.com/office/powerpoint/2010/main" val="789376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other words</a:t>
            </a:r>
            <a:r>
              <a:rPr lang="mr-IN" dirty="0" smtClean="0"/>
              <a:t>…</a:t>
            </a:r>
            <a:endParaRPr lang="en-US" dirty="0"/>
          </a:p>
        </p:txBody>
      </p:sp>
      <p:sp>
        <p:nvSpPr>
          <p:cNvPr id="3" name="Content Placeholder 2"/>
          <p:cNvSpPr>
            <a:spLocks noGrp="1"/>
          </p:cNvSpPr>
          <p:nvPr>
            <p:ph idx="1"/>
          </p:nvPr>
        </p:nvSpPr>
        <p:spPr/>
        <p:txBody>
          <a:bodyPr>
            <a:normAutofit/>
          </a:bodyPr>
          <a:lstStyle/>
          <a:p>
            <a:r>
              <a:rPr lang="en-US" sz="2800" dirty="0" smtClean="0"/>
              <a:t>We the people of the United States, in order to improve our country, create fairness, create peace in our country, provide for protection and defense of the country, take care of U.S. citizens, and make sure everyone gets their basic living rights, do ordain and establish this Constitution for the United States of America.</a:t>
            </a:r>
          </a:p>
          <a:p>
            <a:r>
              <a:rPr lang="en-US" sz="2800" dirty="0" smtClean="0"/>
              <a:t>Thoughts?</a:t>
            </a:r>
            <a:endParaRPr lang="en-US" sz="2800" dirty="0"/>
          </a:p>
        </p:txBody>
      </p:sp>
    </p:spTree>
    <p:extLst>
      <p:ext uri="{BB962C8B-B14F-4D97-AF65-F5344CB8AC3E}">
        <p14:creationId xmlns:p14="http://schemas.microsoft.com/office/powerpoint/2010/main" val="10121522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35</TotalTime>
  <Words>230</Words>
  <Application>Microsoft Office PowerPoint</Application>
  <PresentationFormat>Widescreen</PresentationFormat>
  <Paragraphs>31</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Century Gothic</vt:lpstr>
      <vt:lpstr>Mangal</vt:lpstr>
      <vt:lpstr>Wingdings 2</vt:lpstr>
      <vt:lpstr>Quotable</vt:lpstr>
      <vt:lpstr>Good Afternoon 8th Graders!</vt:lpstr>
      <vt:lpstr>PowerPoint Presentation</vt:lpstr>
      <vt:lpstr>Form a More Perfect Union</vt:lpstr>
      <vt:lpstr>Establish Justice</vt:lpstr>
      <vt:lpstr>Insure Domestic Tranquility</vt:lpstr>
      <vt:lpstr>Provide for the Common Defense</vt:lpstr>
      <vt:lpstr>Promote the General Welfare</vt:lpstr>
      <vt:lpstr>Secure the Blessings of Liberty for Ourselves and our Posterity</vt:lpstr>
      <vt:lpstr>In other words…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Afternoon 8th Graders!</dc:title>
  <dc:creator>Risinger, Courtney</dc:creator>
  <cp:lastModifiedBy>Pichla, Nancy</cp:lastModifiedBy>
  <cp:revision>5</cp:revision>
  <dcterms:created xsi:type="dcterms:W3CDTF">2017-09-20T21:17:55Z</dcterms:created>
  <dcterms:modified xsi:type="dcterms:W3CDTF">2017-09-21T12:18:13Z</dcterms:modified>
</cp:coreProperties>
</file>