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2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07" autoAdjust="0"/>
    <p:restoredTop sz="94660"/>
  </p:normalViewPr>
  <p:slideViewPr>
    <p:cSldViewPr snapToGrid="0">
      <p:cViewPr varScale="1">
        <p:scale>
          <a:sx n="29" d="100"/>
          <a:sy n="29" d="100"/>
        </p:scale>
        <p:origin x="17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7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01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1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1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5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2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6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1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3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4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BDBB-85BA-4057-A786-CD3C231D2A89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C31C-A567-4CEA-8F93-DAF0A8BC3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D802BC-858B-4075-A021-E6A342C0A9B2}"/>
              </a:ext>
            </a:extLst>
          </p:cNvPr>
          <p:cNvSpPr txBox="1"/>
          <p:nvPr/>
        </p:nvSpPr>
        <p:spPr>
          <a:xfrm>
            <a:off x="924495" y="7249420"/>
            <a:ext cx="592341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 Gothic" panose="020B0502020202020204" pitchFamily="34" charset="0"/>
              </a:rPr>
              <a:t>(TYPE HERE)</a:t>
            </a:r>
          </a:p>
        </p:txBody>
      </p:sp>
    </p:spTree>
    <p:extLst>
      <p:ext uri="{BB962C8B-B14F-4D97-AF65-F5344CB8AC3E}">
        <p14:creationId xmlns:p14="http://schemas.microsoft.com/office/powerpoint/2010/main" val="49016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191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847</TotalTime>
  <Words>4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Friermood</dc:creator>
  <cp:lastModifiedBy>Pichla, Nancy</cp:lastModifiedBy>
  <cp:revision>15</cp:revision>
  <dcterms:created xsi:type="dcterms:W3CDTF">2017-12-30T20:26:37Z</dcterms:created>
  <dcterms:modified xsi:type="dcterms:W3CDTF">2019-01-08T14:41:57Z</dcterms:modified>
</cp:coreProperties>
</file>