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7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57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43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396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86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9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2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8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6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C341-774B-4862-B9C5-0041A1437E5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D272EA-1726-46F4-9A01-A5B1B88E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0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510" y="2404534"/>
            <a:ext cx="9562010" cy="1646302"/>
          </a:xfrm>
        </p:spPr>
        <p:txBody>
          <a:bodyPr/>
          <a:lstStyle/>
          <a:p>
            <a:r>
              <a:rPr lang="en-US" dirty="0" smtClean="0"/>
              <a:t>Women’s Suffrage 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4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Directions: </a:t>
            </a:r>
          </a:p>
          <a:p>
            <a:pPr lvl="0"/>
            <a:r>
              <a:rPr lang="en-US" dirty="0"/>
              <a:t>Create a scenario of a women </a:t>
            </a:r>
            <a:r>
              <a:rPr lang="en-US" dirty="0" smtClean="0"/>
              <a:t>from the women’s suffrage time period</a:t>
            </a:r>
          </a:p>
          <a:p>
            <a:pPr lvl="1"/>
            <a:r>
              <a:rPr lang="en-US" dirty="0" smtClean="0"/>
              <a:t>Use your notes for specific issues that women dealt with such as property rights, equal education, job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4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</a:p>
          <a:p>
            <a:r>
              <a:rPr lang="en-US" dirty="0"/>
              <a:t>Then write your reasoning why that women should be fighting for her rights and what it is she is fighting </a:t>
            </a:r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So if you talked about property rights in your scenario, your reasoning must talk about property rights as well</a:t>
            </a:r>
          </a:p>
          <a:p>
            <a:pPr lvl="1"/>
            <a:r>
              <a:rPr lang="en-US" dirty="0" smtClean="0"/>
              <a:t>Obviously these women are fighting for their right to vote, but why?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7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two images </a:t>
            </a:r>
            <a:r>
              <a:rPr lang="en-US" dirty="0" smtClean="0"/>
              <a:t>that are relevant to women’s suffrage </a:t>
            </a:r>
          </a:p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</a:t>
            </a:r>
            <a:r>
              <a:rPr lang="en-US" dirty="0" smtClean="0"/>
              <a:t>sentence or two </a:t>
            </a:r>
            <a:r>
              <a:rPr lang="en-US" dirty="0"/>
              <a:t>describing the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190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117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Women’s Suffrage Scenario</vt:lpstr>
      <vt:lpstr>Scenario</vt:lpstr>
      <vt:lpstr>Reasoning</vt:lpstr>
      <vt:lpstr>Images</vt:lpstr>
    </vt:vector>
  </TitlesOfParts>
  <Company>BHS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Suffrage Scenario</dc:title>
  <dc:creator>Pichla, Nancy</dc:creator>
  <cp:lastModifiedBy>Pichla, Nancy</cp:lastModifiedBy>
  <cp:revision>6</cp:revision>
  <dcterms:created xsi:type="dcterms:W3CDTF">2017-11-30T14:51:50Z</dcterms:created>
  <dcterms:modified xsi:type="dcterms:W3CDTF">2017-11-30T16:19:48Z</dcterms:modified>
</cp:coreProperties>
</file>